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35"/>
  </p:notesMasterIdLst>
  <p:handoutMasterIdLst>
    <p:handoutMasterId r:id="rId36"/>
  </p:handoutMasterIdLst>
  <p:sldIdLst>
    <p:sldId id="386" r:id="rId5"/>
    <p:sldId id="524" r:id="rId6"/>
    <p:sldId id="526" r:id="rId7"/>
    <p:sldId id="527" r:id="rId8"/>
    <p:sldId id="528" r:id="rId9"/>
    <p:sldId id="529" r:id="rId10"/>
    <p:sldId id="530" r:id="rId11"/>
    <p:sldId id="531" r:id="rId12"/>
    <p:sldId id="260" r:id="rId13"/>
    <p:sldId id="512" r:id="rId14"/>
    <p:sldId id="513" r:id="rId15"/>
    <p:sldId id="514" r:id="rId16"/>
    <p:sldId id="515" r:id="rId17"/>
    <p:sldId id="267" r:id="rId18"/>
    <p:sldId id="268" r:id="rId19"/>
    <p:sldId id="394" r:id="rId20"/>
    <p:sldId id="430" r:id="rId21"/>
    <p:sldId id="395" r:id="rId22"/>
    <p:sldId id="419" r:id="rId23"/>
    <p:sldId id="285" r:id="rId24"/>
    <p:sldId id="384" r:id="rId25"/>
    <p:sldId id="410" r:id="rId26"/>
    <p:sldId id="398" r:id="rId27"/>
    <p:sldId id="399" r:id="rId28"/>
    <p:sldId id="400" r:id="rId29"/>
    <p:sldId id="401" r:id="rId30"/>
    <p:sldId id="403" r:id="rId31"/>
    <p:sldId id="426" r:id="rId32"/>
    <p:sldId id="380" r:id="rId33"/>
    <p:sldId id="511" r:id="rId34"/>
  </p:sldIdLst>
  <p:sldSz cx="9601200" cy="7315200"/>
  <p:notesSz cx="7010400" cy="9296400"/>
  <p:defaultTextStyle>
    <a:defPPr>
      <a:defRPr lang="en-US"/>
    </a:defPPr>
    <a:lvl1pPr algn="ctr" rtl="0" eaLnBrk="0" fontAlgn="base" hangingPunct="0">
      <a:spcBef>
        <a:spcPct val="0"/>
      </a:spcBef>
      <a:spcAft>
        <a:spcPct val="0"/>
      </a:spcAft>
      <a:defRPr sz="2800" kern="1200">
        <a:solidFill>
          <a:schemeClr val="tx1"/>
        </a:solidFill>
        <a:latin typeface="Times New Roman" pitchFamily="18" charset="0"/>
        <a:ea typeface="+mn-ea"/>
        <a:cs typeface="+mn-cs"/>
      </a:defRPr>
    </a:lvl1pPr>
    <a:lvl2pPr marL="457200" algn="ctr" rtl="0" eaLnBrk="0" fontAlgn="base" hangingPunct="0">
      <a:spcBef>
        <a:spcPct val="0"/>
      </a:spcBef>
      <a:spcAft>
        <a:spcPct val="0"/>
      </a:spcAft>
      <a:defRPr sz="2800" kern="1200">
        <a:solidFill>
          <a:schemeClr val="tx1"/>
        </a:solidFill>
        <a:latin typeface="Times New Roman" pitchFamily="18" charset="0"/>
        <a:ea typeface="+mn-ea"/>
        <a:cs typeface="+mn-cs"/>
      </a:defRPr>
    </a:lvl2pPr>
    <a:lvl3pPr marL="914400" algn="ctr" rtl="0" eaLnBrk="0" fontAlgn="base" hangingPunct="0">
      <a:spcBef>
        <a:spcPct val="0"/>
      </a:spcBef>
      <a:spcAft>
        <a:spcPct val="0"/>
      </a:spcAft>
      <a:defRPr sz="2800" kern="1200">
        <a:solidFill>
          <a:schemeClr val="tx1"/>
        </a:solidFill>
        <a:latin typeface="Times New Roman" pitchFamily="18" charset="0"/>
        <a:ea typeface="+mn-ea"/>
        <a:cs typeface="+mn-cs"/>
      </a:defRPr>
    </a:lvl3pPr>
    <a:lvl4pPr marL="1371600" algn="ctr" rtl="0" eaLnBrk="0" fontAlgn="base" hangingPunct="0">
      <a:spcBef>
        <a:spcPct val="0"/>
      </a:spcBef>
      <a:spcAft>
        <a:spcPct val="0"/>
      </a:spcAft>
      <a:defRPr sz="2800" kern="1200">
        <a:solidFill>
          <a:schemeClr val="tx1"/>
        </a:solidFill>
        <a:latin typeface="Times New Roman" pitchFamily="18" charset="0"/>
        <a:ea typeface="+mn-ea"/>
        <a:cs typeface="+mn-cs"/>
      </a:defRPr>
    </a:lvl4pPr>
    <a:lvl5pPr marL="1828800" algn="ctr" rtl="0" eaLnBrk="0" fontAlgn="base" hangingPunct="0">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304">
          <p15:clr>
            <a:srgbClr val="A4A3A4"/>
          </p15:clr>
        </p15:guide>
        <p15:guide id="2" pos="302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9900"/>
    <a:srgbClr val="FFB445"/>
    <a:srgbClr val="FF5050"/>
    <a:srgbClr val="641229"/>
    <a:srgbClr val="6699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81" autoAdjust="0"/>
    <p:restoredTop sz="94698" autoAdjust="0"/>
  </p:normalViewPr>
  <p:slideViewPr>
    <p:cSldViewPr>
      <p:cViewPr varScale="1">
        <p:scale>
          <a:sx n="68" d="100"/>
          <a:sy n="68" d="100"/>
        </p:scale>
        <p:origin x="1344" y="48"/>
      </p:cViewPr>
      <p:guideLst>
        <p:guide orient="horz" pos="2304"/>
        <p:guide pos="30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C5A69280-26CB-4C08-B65D-976E0A5BE4C5}" type="datetimeFigureOut">
              <a:rPr lang="en-US" smtClean="0"/>
              <a:t>8/25/2022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51C4443-21FA-4D74-872A-87441053E2A9}" type="slidenum">
              <a:rPr lang="en-US" smtClean="0"/>
              <a:t>‹#›</a:t>
            </a:fld>
            <a:endParaRPr lang="en-US"/>
          </a:p>
        </p:txBody>
      </p:sp>
    </p:spTree>
    <p:extLst>
      <p:ext uri="{BB962C8B-B14F-4D97-AF65-F5344CB8AC3E}">
        <p14:creationId xmlns:p14="http://schemas.microsoft.com/office/powerpoint/2010/main" val="33723422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defTabSz="931863">
              <a:defRPr sz="1200"/>
            </a:lvl1pPr>
          </a:lstStyle>
          <a:p>
            <a:endParaRPr lang="en-US" dirty="0"/>
          </a:p>
        </p:txBody>
      </p:sp>
      <p:sp>
        <p:nvSpPr>
          <p:cNvPr id="27651"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endParaRPr lang="en-US" dirty="0"/>
          </a:p>
        </p:txBody>
      </p:sp>
      <p:sp>
        <p:nvSpPr>
          <p:cNvPr id="27652" name="Rectangle 4"/>
          <p:cNvSpPr>
            <a:spLocks noGrp="1" noRot="1" noChangeAspect="1" noChangeArrowheads="1" noTextEdit="1"/>
          </p:cNvSpPr>
          <p:nvPr>
            <p:ph type="sldImg" idx="2"/>
          </p:nvPr>
        </p:nvSpPr>
        <p:spPr bwMode="auto">
          <a:xfrm>
            <a:off x="1217613" y="696913"/>
            <a:ext cx="4575175" cy="3486150"/>
          </a:xfrm>
          <a:prstGeom prst="rect">
            <a:avLst/>
          </a:prstGeom>
          <a:noFill/>
          <a:ln w="9525">
            <a:solidFill>
              <a:srgbClr val="000000"/>
            </a:solidFill>
            <a:miter lim="800000"/>
            <a:headEnd/>
            <a:tailEnd/>
          </a:ln>
          <a:effectLst/>
        </p:spPr>
      </p:sp>
      <p:sp>
        <p:nvSpPr>
          <p:cNvPr id="27653"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7654"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defTabSz="931863">
              <a:defRPr sz="1200"/>
            </a:lvl1pPr>
          </a:lstStyle>
          <a:p>
            <a:endParaRPr lang="en-US" dirty="0"/>
          </a:p>
        </p:txBody>
      </p:sp>
      <p:sp>
        <p:nvSpPr>
          <p:cNvPr id="27655"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fld id="{AB71D34F-C0F0-437B-80AD-E30EED0A42F0}" type="slidenum">
              <a:rPr lang="en-US"/>
              <a:pPr/>
              <a:t>‹#›</a:t>
            </a:fld>
            <a:endParaRPr lang="en-US" dirty="0"/>
          </a:p>
        </p:txBody>
      </p:sp>
    </p:spTree>
    <p:extLst>
      <p:ext uri="{BB962C8B-B14F-4D97-AF65-F5344CB8AC3E}">
        <p14:creationId xmlns:p14="http://schemas.microsoft.com/office/powerpoint/2010/main" val="40172760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64E938-8E84-4A7E-BC2C-C6472E41E38E}" type="slidenum">
              <a:rPr lang="en-US"/>
              <a:pPr/>
              <a:t>1</a:t>
            </a:fld>
            <a:endParaRPr lang="en-US" dirty="0"/>
          </a:p>
        </p:txBody>
      </p:sp>
      <p:sp>
        <p:nvSpPr>
          <p:cNvPr id="211970" name="Rectangle 2"/>
          <p:cNvSpPr>
            <a:spLocks noGrp="1" noRot="1" noChangeAspect="1" noChangeArrowheads="1" noTextEdit="1"/>
          </p:cNvSpPr>
          <p:nvPr>
            <p:ph type="sldImg"/>
          </p:nvPr>
        </p:nvSpPr>
        <p:spPr>
          <a:xfrm>
            <a:off x="1219200" y="698500"/>
            <a:ext cx="4573588" cy="3484563"/>
          </a:xfrm>
          <a:ln/>
        </p:spPr>
      </p:sp>
      <p:sp>
        <p:nvSpPr>
          <p:cNvPr id="211971" name="Rectangle 3"/>
          <p:cNvSpPr>
            <a:spLocks noGrp="1" noChangeArrowheads="1"/>
          </p:cNvSpPr>
          <p:nvPr>
            <p:ph type="body" idx="1"/>
          </p:nvPr>
        </p:nvSpPr>
        <p:spPr>
          <a:xfrm>
            <a:off x="700088" y="4416425"/>
            <a:ext cx="5610225" cy="4181475"/>
          </a:xfrm>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14CE35-473E-40C9-877B-F75E20D0D06F}" type="slidenum">
              <a:rPr lang="en-US" smtClean="0"/>
              <a:t>2</a:t>
            </a:fld>
            <a:endParaRPr lang="en-US"/>
          </a:p>
        </p:txBody>
      </p:sp>
    </p:spTree>
    <p:extLst>
      <p:ext uri="{BB962C8B-B14F-4D97-AF65-F5344CB8AC3E}">
        <p14:creationId xmlns:p14="http://schemas.microsoft.com/office/powerpoint/2010/main" val="2938867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725" y="2271713"/>
            <a:ext cx="8159750" cy="1568450"/>
          </a:xfrm>
        </p:spPr>
        <p:txBody>
          <a:bodyPr/>
          <a:lstStyle/>
          <a:p>
            <a:r>
              <a:rPr lang="en-US"/>
              <a:t>Click to edit Master title style</a:t>
            </a:r>
          </a:p>
        </p:txBody>
      </p:sp>
      <p:sp>
        <p:nvSpPr>
          <p:cNvPr id="3" name="Subtitle 2"/>
          <p:cNvSpPr>
            <a:spLocks noGrp="1"/>
          </p:cNvSpPr>
          <p:nvPr>
            <p:ph type="subTitle" idx="1"/>
          </p:nvPr>
        </p:nvSpPr>
        <p:spPr>
          <a:xfrm>
            <a:off x="1439863" y="4144963"/>
            <a:ext cx="6721475" cy="18700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Slide Number Placeholder 3"/>
          <p:cNvSpPr>
            <a:spLocks noGrp="1"/>
          </p:cNvSpPr>
          <p:nvPr>
            <p:ph type="sldNum" sz="quarter" idx="10"/>
          </p:nvPr>
        </p:nvSpPr>
        <p:spPr/>
        <p:txBody>
          <a:bodyPr/>
          <a:lstStyle>
            <a:lvl1pPr>
              <a:defRPr/>
            </a:lvl1pPr>
          </a:lstStyle>
          <a:p>
            <a:fld id="{4B5CB708-EEBB-4BCE-A06F-5BA8033AF128}"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2700DABC-C6C8-4DDD-8383-9A5AD842D784}"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5475" y="406400"/>
            <a:ext cx="2165350" cy="65071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9425" y="406400"/>
            <a:ext cx="6343650" cy="65071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701166D1-60C5-4559-83A2-4836A64865F1}" type="slidenum">
              <a:rPr lang="en-US"/>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79425" y="406400"/>
            <a:ext cx="8642350" cy="812800"/>
          </a:xfrm>
        </p:spPr>
        <p:txBody>
          <a:bodyPr/>
          <a:lstStyle/>
          <a:p>
            <a:r>
              <a:rPr lang="en-US"/>
              <a:t>Click to edit Master title style</a:t>
            </a:r>
          </a:p>
        </p:txBody>
      </p:sp>
      <p:sp>
        <p:nvSpPr>
          <p:cNvPr id="3" name="Text Placeholder 2"/>
          <p:cNvSpPr>
            <a:spLocks noGrp="1"/>
          </p:cNvSpPr>
          <p:nvPr>
            <p:ph type="body" sz="half" idx="1"/>
          </p:nvPr>
        </p:nvSpPr>
        <p:spPr>
          <a:xfrm>
            <a:off x="498475" y="1474788"/>
            <a:ext cx="4244975" cy="54387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895850" y="1474788"/>
            <a:ext cx="4244975" cy="5438775"/>
          </a:xfrm>
        </p:spPr>
        <p:txBody>
          <a:bodyPr/>
          <a:lstStyle/>
          <a:p>
            <a:endParaRPr lang="en-US" dirty="0"/>
          </a:p>
        </p:txBody>
      </p:sp>
      <p:sp>
        <p:nvSpPr>
          <p:cNvPr id="5" name="Slide Number Placeholder 4"/>
          <p:cNvSpPr>
            <a:spLocks noGrp="1"/>
          </p:cNvSpPr>
          <p:nvPr>
            <p:ph type="sldNum" sz="quarter" idx="10"/>
          </p:nvPr>
        </p:nvSpPr>
        <p:spPr>
          <a:xfrm>
            <a:off x="8875713" y="7096125"/>
            <a:ext cx="428625" cy="323850"/>
          </a:xfrm>
        </p:spPr>
        <p:txBody>
          <a:bodyPr/>
          <a:lstStyle>
            <a:lvl1pPr>
              <a:defRPr/>
            </a:lvl1pPr>
          </a:lstStyle>
          <a:p>
            <a:fld id="{E60B045C-EA1B-4807-9E82-C01A31ED3CBB}"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79425" y="406400"/>
            <a:ext cx="8642350" cy="812800"/>
          </a:xfrm>
        </p:spPr>
        <p:txBody>
          <a:bodyPr/>
          <a:lstStyle/>
          <a:p>
            <a:r>
              <a:rPr lang="en-US"/>
              <a:t>Click to edit Master title style</a:t>
            </a:r>
          </a:p>
        </p:txBody>
      </p:sp>
      <p:sp>
        <p:nvSpPr>
          <p:cNvPr id="3" name="Text Placeholder 2"/>
          <p:cNvSpPr>
            <a:spLocks noGrp="1"/>
          </p:cNvSpPr>
          <p:nvPr>
            <p:ph type="body" sz="half" idx="1"/>
          </p:nvPr>
        </p:nvSpPr>
        <p:spPr>
          <a:xfrm>
            <a:off x="498475" y="1474788"/>
            <a:ext cx="4244975" cy="54387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895850" y="1474788"/>
            <a:ext cx="4244975" cy="264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895850" y="4270375"/>
            <a:ext cx="4244975" cy="26431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0"/>
          </p:nvPr>
        </p:nvSpPr>
        <p:spPr>
          <a:xfrm>
            <a:off x="8875713" y="7096125"/>
            <a:ext cx="428625" cy="323850"/>
          </a:xfrm>
        </p:spPr>
        <p:txBody>
          <a:bodyPr/>
          <a:lstStyle>
            <a:lvl1pPr>
              <a:defRPr/>
            </a:lvl1pPr>
          </a:lstStyle>
          <a:p>
            <a:fld id="{3B8703CE-3817-43FA-8DEF-15217F90C1DB}" type="slidenum">
              <a:rPr lang="en-US"/>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2835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CC0100CE-7C7B-406A-906B-F42A077EB4DD}"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825" y="4700588"/>
            <a:ext cx="8161338" cy="1452562"/>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58825" y="3100388"/>
            <a:ext cx="8161338" cy="1600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fld id="{99873122-E7AD-469F-9ED7-F6711091AD47}"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98475" y="1474788"/>
            <a:ext cx="4244975" cy="5438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95850" y="1474788"/>
            <a:ext cx="4244975" cy="5438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p:txBody>
          <a:bodyPr/>
          <a:lstStyle>
            <a:lvl1pPr>
              <a:defRPr/>
            </a:lvl1pPr>
          </a:lstStyle>
          <a:p>
            <a:fld id="{63E3BF5A-7461-43D2-B562-ACE60335912C}"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9425" y="293688"/>
            <a:ext cx="8642350" cy="1219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79425" y="1636713"/>
            <a:ext cx="4243388"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79425" y="2319338"/>
            <a:ext cx="4243388"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76800" y="1636713"/>
            <a:ext cx="4244975"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76800" y="2319338"/>
            <a:ext cx="4244975"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lvl1pPr>
              <a:defRPr/>
            </a:lvl1pPr>
          </a:lstStyle>
          <a:p>
            <a:fld id="{70DEED1C-0DBE-4E5D-9FB1-767EBBD8B1D1}"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fld id="{71A86085-B5AF-4DFD-A812-73ACCAC7093D}"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057ACC9B-6385-4EED-9957-A029EDD9FD3B}"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9425" y="290513"/>
            <a:ext cx="3159125" cy="12398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754438" y="290513"/>
            <a:ext cx="5367337" cy="6243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9425" y="1530350"/>
            <a:ext cx="3159125" cy="5003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B6050397-E559-4E50-B4D8-622B39ADD3C2}"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188" y="5121275"/>
            <a:ext cx="5761037" cy="6032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81188" y="654050"/>
            <a:ext cx="5761037" cy="4389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881188" y="5724525"/>
            <a:ext cx="5761037" cy="8588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318C954B-A872-4C7E-A039-9EEEA73D98CD}"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79425" y="406400"/>
            <a:ext cx="8642350" cy="812800"/>
          </a:xfrm>
          <a:prstGeom prst="rect">
            <a:avLst/>
          </a:prstGeom>
          <a:noFill/>
          <a:ln w="9525">
            <a:noFill/>
            <a:miter lim="800000"/>
            <a:headEnd/>
            <a:tailEnd/>
          </a:ln>
          <a:effectLst/>
        </p:spPr>
        <p:txBody>
          <a:bodyPr vert="horz" wrap="square" lIns="96650" tIns="48324" rIns="96650" bIns="48324"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98475" y="1474788"/>
            <a:ext cx="8642350" cy="5438775"/>
          </a:xfrm>
          <a:prstGeom prst="rect">
            <a:avLst/>
          </a:prstGeom>
          <a:noFill/>
          <a:ln w="9525">
            <a:noFill/>
            <a:miter lim="800000"/>
            <a:headEnd/>
            <a:tailEnd/>
          </a:ln>
          <a:effectLst/>
        </p:spPr>
        <p:txBody>
          <a:bodyPr vert="horz" wrap="square" lIns="96650" tIns="48324" rIns="96650" bIns="4832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8875713" y="7096125"/>
            <a:ext cx="428625" cy="323850"/>
          </a:xfrm>
          <a:prstGeom prst="rect">
            <a:avLst/>
          </a:prstGeom>
          <a:noFill/>
          <a:ln w="9525">
            <a:noFill/>
            <a:miter lim="800000"/>
            <a:headEnd/>
            <a:tailEnd/>
          </a:ln>
          <a:effectLst/>
        </p:spPr>
        <p:txBody>
          <a:bodyPr vert="horz" wrap="square" lIns="96650" tIns="48324" rIns="96650" bIns="48324" numCol="1" anchor="t" anchorCtr="0" compatLnSpc="1">
            <a:prstTxWarp prst="textNoShape">
              <a:avLst/>
            </a:prstTxWarp>
          </a:bodyPr>
          <a:lstStyle>
            <a:lvl1pPr algn="r" defTabSz="966788">
              <a:defRPr sz="900" b="1">
                <a:latin typeface="Arial" charset="0"/>
              </a:defRPr>
            </a:lvl1pPr>
          </a:lstStyle>
          <a:p>
            <a:fld id="{4E5EEA9F-99B5-4A1A-9C12-FDD36E06DFBA}" type="slidenum">
              <a:rPr lang="en-US"/>
              <a:pPr/>
              <a:t>‹#›</a:t>
            </a:fld>
            <a:endParaRPr lang="en-US" dirty="0"/>
          </a:p>
        </p:txBody>
      </p:sp>
      <p:sp>
        <p:nvSpPr>
          <p:cNvPr id="1033" name="Rectangle 9"/>
          <p:cNvSpPr>
            <a:spLocks noChangeArrowheads="1"/>
          </p:cNvSpPr>
          <p:nvPr/>
        </p:nvSpPr>
        <p:spPr bwMode="auto">
          <a:xfrm>
            <a:off x="227013" y="225425"/>
            <a:ext cx="9142412" cy="6862763"/>
          </a:xfrm>
          <a:prstGeom prst="rect">
            <a:avLst/>
          </a:prstGeom>
          <a:noFill/>
          <a:ln w="9525">
            <a:solidFill>
              <a:srgbClr val="FFB445"/>
            </a:solidFill>
            <a:miter lim="800000"/>
            <a:headEnd/>
            <a:tailEnd/>
          </a:ln>
        </p:spPr>
        <p:txBody>
          <a:bodyPr/>
          <a:lstStyle/>
          <a:p>
            <a:endParaRPr lang="en-US" dirty="0"/>
          </a:p>
        </p:txBody>
      </p:sp>
      <p:sp>
        <p:nvSpPr>
          <p:cNvPr id="1041" name="Line 17"/>
          <p:cNvSpPr>
            <a:spLocks noChangeShapeType="1"/>
          </p:cNvSpPr>
          <p:nvPr userDrawn="1"/>
        </p:nvSpPr>
        <p:spPr bwMode="auto">
          <a:xfrm>
            <a:off x="533400" y="1371600"/>
            <a:ext cx="8534400" cy="0"/>
          </a:xfrm>
          <a:prstGeom prst="line">
            <a:avLst/>
          </a:prstGeom>
          <a:noFill/>
          <a:ln w="9525">
            <a:solidFill>
              <a:srgbClr val="FFB445"/>
            </a:solidFill>
            <a:round/>
            <a:headEnd/>
            <a:tailEnd/>
          </a:ln>
          <a:effectLst/>
        </p:spPr>
        <p:txBody>
          <a:bodyPr/>
          <a:lstStyle/>
          <a:p>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ftr="0" dt="0"/>
  <p:txStyles>
    <p:titleStyle>
      <a:lvl1pPr algn="l" defTabSz="966788" rtl="0" eaLnBrk="0" fontAlgn="base" hangingPunct="0">
        <a:spcBef>
          <a:spcPct val="0"/>
        </a:spcBef>
        <a:spcAft>
          <a:spcPct val="0"/>
        </a:spcAft>
        <a:defRPr sz="3200">
          <a:solidFill>
            <a:schemeClr val="tx2"/>
          </a:solidFill>
          <a:latin typeface="+mj-lt"/>
          <a:ea typeface="+mj-ea"/>
          <a:cs typeface="+mj-cs"/>
        </a:defRPr>
      </a:lvl1pPr>
      <a:lvl2pPr algn="l" defTabSz="966788" rtl="0" eaLnBrk="0" fontAlgn="base" hangingPunct="0">
        <a:spcBef>
          <a:spcPct val="0"/>
        </a:spcBef>
        <a:spcAft>
          <a:spcPct val="0"/>
        </a:spcAft>
        <a:defRPr sz="3200">
          <a:solidFill>
            <a:schemeClr val="tx2"/>
          </a:solidFill>
          <a:latin typeface="Tahoma" pitchFamily="34" charset="0"/>
        </a:defRPr>
      </a:lvl2pPr>
      <a:lvl3pPr algn="l" defTabSz="966788" rtl="0" eaLnBrk="0" fontAlgn="base" hangingPunct="0">
        <a:spcBef>
          <a:spcPct val="0"/>
        </a:spcBef>
        <a:spcAft>
          <a:spcPct val="0"/>
        </a:spcAft>
        <a:defRPr sz="3200">
          <a:solidFill>
            <a:schemeClr val="tx2"/>
          </a:solidFill>
          <a:latin typeface="Tahoma" pitchFamily="34" charset="0"/>
        </a:defRPr>
      </a:lvl3pPr>
      <a:lvl4pPr algn="l" defTabSz="966788" rtl="0" eaLnBrk="0" fontAlgn="base" hangingPunct="0">
        <a:spcBef>
          <a:spcPct val="0"/>
        </a:spcBef>
        <a:spcAft>
          <a:spcPct val="0"/>
        </a:spcAft>
        <a:defRPr sz="3200">
          <a:solidFill>
            <a:schemeClr val="tx2"/>
          </a:solidFill>
          <a:latin typeface="Tahoma" pitchFamily="34" charset="0"/>
        </a:defRPr>
      </a:lvl4pPr>
      <a:lvl5pPr algn="l" defTabSz="966788" rtl="0" eaLnBrk="0" fontAlgn="base" hangingPunct="0">
        <a:spcBef>
          <a:spcPct val="0"/>
        </a:spcBef>
        <a:spcAft>
          <a:spcPct val="0"/>
        </a:spcAft>
        <a:defRPr sz="3200">
          <a:solidFill>
            <a:schemeClr val="tx2"/>
          </a:solidFill>
          <a:latin typeface="Tahoma" pitchFamily="34" charset="0"/>
        </a:defRPr>
      </a:lvl5pPr>
      <a:lvl6pPr marL="457200" algn="l" defTabSz="966788" rtl="0" eaLnBrk="0" fontAlgn="base" hangingPunct="0">
        <a:spcBef>
          <a:spcPct val="0"/>
        </a:spcBef>
        <a:spcAft>
          <a:spcPct val="0"/>
        </a:spcAft>
        <a:defRPr sz="3200">
          <a:solidFill>
            <a:schemeClr val="tx2"/>
          </a:solidFill>
          <a:latin typeface="Tahoma" pitchFamily="34" charset="0"/>
        </a:defRPr>
      </a:lvl6pPr>
      <a:lvl7pPr marL="914400" algn="l" defTabSz="966788" rtl="0" eaLnBrk="0" fontAlgn="base" hangingPunct="0">
        <a:spcBef>
          <a:spcPct val="0"/>
        </a:spcBef>
        <a:spcAft>
          <a:spcPct val="0"/>
        </a:spcAft>
        <a:defRPr sz="3200">
          <a:solidFill>
            <a:schemeClr val="tx2"/>
          </a:solidFill>
          <a:latin typeface="Tahoma" pitchFamily="34" charset="0"/>
        </a:defRPr>
      </a:lvl7pPr>
      <a:lvl8pPr marL="1371600" algn="l" defTabSz="966788" rtl="0" eaLnBrk="0" fontAlgn="base" hangingPunct="0">
        <a:spcBef>
          <a:spcPct val="0"/>
        </a:spcBef>
        <a:spcAft>
          <a:spcPct val="0"/>
        </a:spcAft>
        <a:defRPr sz="3200">
          <a:solidFill>
            <a:schemeClr val="tx2"/>
          </a:solidFill>
          <a:latin typeface="Tahoma" pitchFamily="34" charset="0"/>
        </a:defRPr>
      </a:lvl8pPr>
      <a:lvl9pPr marL="1828800" algn="l" defTabSz="966788" rtl="0" eaLnBrk="0" fontAlgn="base" hangingPunct="0">
        <a:spcBef>
          <a:spcPct val="0"/>
        </a:spcBef>
        <a:spcAft>
          <a:spcPct val="0"/>
        </a:spcAft>
        <a:defRPr sz="3200">
          <a:solidFill>
            <a:schemeClr val="tx2"/>
          </a:solidFill>
          <a:latin typeface="Tahoma" pitchFamily="34" charset="0"/>
        </a:defRPr>
      </a:lvl9pPr>
    </p:titleStyle>
    <p:bodyStyle>
      <a:lvl1pPr marL="363538" indent="-363538" algn="l" defTabSz="966788" rtl="0" eaLnBrk="0" fontAlgn="base" hangingPunct="0">
        <a:spcBef>
          <a:spcPct val="50000"/>
        </a:spcBef>
        <a:spcAft>
          <a:spcPct val="0"/>
        </a:spcAft>
        <a:buChar char="•"/>
        <a:defRPr>
          <a:solidFill>
            <a:schemeClr val="tx1"/>
          </a:solidFill>
          <a:latin typeface="+mn-lt"/>
          <a:ea typeface="+mn-ea"/>
          <a:cs typeface="+mn-cs"/>
        </a:defRPr>
      </a:lvl1pPr>
      <a:lvl2pPr marL="785813" indent="-301625" algn="l" defTabSz="966788" rtl="0" eaLnBrk="0" fontAlgn="base" hangingPunct="0">
        <a:spcBef>
          <a:spcPct val="50000"/>
        </a:spcBef>
        <a:spcAft>
          <a:spcPct val="0"/>
        </a:spcAft>
        <a:buChar char="–"/>
        <a:defRPr sz="1400">
          <a:solidFill>
            <a:schemeClr val="tx1"/>
          </a:solidFill>
          <a:latin typeface="+mn-lt"/>
        </a:defRPr>
      </a:lvl2pPr>
      <a:lvl3pPr marL="1147763" indent="-241300" algn="l" defTabSz="966788" rtl="0" eaLnBrk="0" fontAlgn="base" hangingPunct="0">
        <a:spcBef>
          <a:spcPct val="50000"/>
        </a:spcBef>
        <a:spcAft>
          <a:spcPct val="0"/>
        </a:spcAft>
        <a:buChar char="•"/>
        <a:defRPr sz="1400">
          <a:solidFill>
            <a:schemeClr val="tx1"/>
          </a:solidFill>
          <a:latin typeface="+mn-lt"/>
        </a:defRPr>
      </a:lvl3pPr>
      <a:lvl4pPr marL="1511300" indent="-244475" algn="l" defTabSz="966788" rtl="0" eaLnBrk="0" fontAlgn="base" hangingPunct="0">
        <a:spcBef>
          <a:spcPct val="50000"/>
        </a:spcBef>
        <a:spcAft>
          <a:spcPct val="0"/>
        </a:spcAft>
        <a:buChar char="–"/>
        <a:defRPr sz="1400">
          <a:solidFill>
            <a:schemeClr val="tx1"/>
          </a:solidFill>
          <a:latin typeface="+mn-lt"/>
        </a:defRPr>
      </a:lvl4pPr>
      <a:lvl5pPr marL="1871663" indent="-239713" algn="l" defTabSz="966788" rtl="0" eaLnBrk="0" fontAlgn="base" hangingPunct="0">
        <a:spcBef>
          <a:spcPct val="50000"/>
        </a:spcBef>
        <a:spcAft>
          <a:spcPct val="0"/>
        </a:spcAft>
        <a:buChar char="»"/>
        <a:defRPr sz="1400">
          <a:solidFill>
            <a:schemeClr val="tx1"/>
          </a:solidFill>
          <a:latin typeface="+mn-lt"/>
        </a:defRPr>
      </a:lvl5pPr>
      <a:lvl6pPr marL="2328863" indent="-239713" algn="l" defTabSz="966788" rtl="0" eaLnBrk="0" fontAlgn="base" hangingPunct="0">
        <a:spcBef>
          <a:spcPct val="50000"/>
        </a:spcBef>
        <a:spcAft>
          <a:spcPct val="0"/>
        </a:spcAft>
        <a:buChar char="»"/>
        <a:defRPr sz="1400">
          <a:solidFill>
            <a:schemeClr val="tx1"/>
          </a:solidFill>
          <a:latin typeface="+mn-lt"/>
        </a:defRPr>
      </a:lvl6pPr>
      <a:lvl7pPr marL="2786063" indent="-239713" algn="l" defTabSz="966788" rtl="0" eaLnBrk="0" fontAlgn="base" hangingPunct="0">
        <a:spcBef>
          <a:spcPct val="50000"/>
        </a:spcBef>
        <a:spcAft>
          <a:spcPct val="0"/>
        </a:spcAft>
        <a:buChar char="»"/>
        <a:defRPr sz="1400">
          <a:solidFill>
            <a:schemeClr val="tx1"/>
          </a:solidFill>
          <a:latin typeface="+mn-lt"/>
        </a:defRPr>
      </a:lvl7pPr>
      <a:lvl8pPr marL="3243263" indent="-239713" algn="l" defTabSz="966788" rtl="0" eaLnBrk="0" fontAlgn="base" hangingPunct="0">
        <a:spcBef>
          <a:spcPct val="50000"/>
        </a:spcBef>
        <a:spcAft>
          <a:spcPct val="0"/>
        </a:spcAft>
        <a:buChar char="»"/>
        <a:defRPr sz="1400">
          <a:solidFill>
            <a:schemeClr val="tx1"/>
          </a:solidFill>
          <a:latin typeface="+mn-lt"/>
        </a:defRPr>
      </a:lvl8pPr>
      <a:lvl9pPr marL="3700463" indent="-239713" algn="l" defTabSz="966788" rtl="0" eaLnBrk="0" fontAlgn="base" hangingPunct="0">
        <a:spcBef>
          <a:spcPct val="5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4.xml"/><Relationship Id="rId4" Type="http://schemas.openxmlformats.org/officeDocument/2006/relationships/image" Target="../media/image3.emf"/></Relationships>
</file>

<file path=ppt/slides/_rels/slide2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4.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3.png"/><Relationship Id="rId5" Type="http://schemas.openxmlformats.org/officeDocument/2006/relationships/image" Target="../media/image21.png"/><Relationship Id="rId4" Type="http://schemas.openxmlformats.org/officeDocument/2006/relationships/oleObject" Target="../embeddings/oleObject1.bin"/></Relationships>
</file>

<file path=ppt/slides/_rels/slide2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3"/>
          <p:cNvSpPr>
            <a:spLocks noGrp="1"/>
          </p:cNvSpPr>
          <p:nvPr>
            <p:ph type="sldNum" sz="quarter" idx="10"/>
          </p:nvPr>
        </p:nvSpPr>
        <p:spPr/>
        <p:txBody>
          <a:bodyPr/>
          <a:lstStyle/>
          <a:p>
            <a:fld id="{FCD2A3DE-1AAF-416E-92B8-F5D7BA6B9175}" type="slidenum">
              <a:rPr lang="en-US"/>
              <a:pPr/>
              <a:t>1</a:t>
            </a:fld>
            <a:endParaRPr lang="en-US" dirty="0"/>
          </a:p>
        </p:txBody>
      </p:sp>
      <p:sp>
        <p:nvSpPr>
          <p:cNvPr id="210946" name="Rectangle 2"/>
          <p:cNvSpPr>
            <a:spLocks noGrp="1" noChangeArrowheads="1"/>
          </p:cNvSpPr>
          <p:nvPr>
            <p:ph type="ctrTitle"/>
          </p:nvPr>
        </p:nvSpPr>
        <p:spPr>
          <a:xfrm>
            <a:off x="381000" y="533400"/>
            <a:ext cx="8675688" cy="650875"/>
          </a:xfrm>
        </p:spPr>
        <p:txBody>
          <a:bodyPr/>
          <a:lstStyle/>
          <a:p>
            <a:pPr algn="ctr"/>
            <a:r>
              <a:rPr lang="en-US" sz="5400" b="1" dirty="0">
                <a:solidFill>
                  <a:srgbClr val="0033CC"/>
                </a:solidFill>
                <a:effectLst>
                  <a:outerShdw blurRad="38100" dist="38100" dir="2700000" algn="tl">
                    <a:srgbClr val="C0C0C0"/>
                  </a:outerShdw>
                </a:effectLst>
                <a:latin typeface="Arial" charset="0"/>
              </a:rPr>
              <a:t>Contractor Orientation</a:t>
            </a:r>
            <a:endParaRPr lang="en-US" sz="5400" b="1" dirty="0">
              <a:solidFill>
                <a:srgbClr val="FF0066"/>
              </a:solidFill>
              <a:effectLst>
                <a:outerShdw blurRad="38100" dist="38100" dir="2700000" algn="tl">
                  <a:srgbClr val="C0C0C0"/>
                </a:outerShdw>
              </a:effectLst>
              <a:latin typeface="Arial" charset="0"/>
            </a:endParaRPr>
          </a:p>
        </p:txBody>
      </p:sp>
      <p:sp>
        <p:nvSpPr>
          <p:cNvPr id="210947" name="Rectangle 3"/>
          <p:cNvSpPr>
            <a:spLocks noChangeArrowheads="1"/>
          </p:cNvSpPr>
          <p:nvPr/>
        </p:nvSpPr>
        <p:spPr bwMode="auto">
          <a:xfrm>
            <a:off x="7820025" y="5183188"/>
            <a:ext cx="66675" cy="344487"/>
          </a:xfrm>
          <a:prstGeom prst="rect">
            <a:avLst/>
          </a:prstGeom>
          <a:noFill/>
          <a:ln w="9525">
            <a:noFill/>
            <a:miter lim="800000"/>
            <a:headEnd/>
            <a:tailEnd/>
          </a:ln>
        </p:spPr>
        <p:txBody>
          <a:bodyPr wrap="none" lIns="0" tIns="0" rIns="0" bIns="0">
            <a:spAutoFit/>
          </a:bodyPr>
          <a:lstStyle/>
          <a:p>
            <a:pPr defTabSz="966788"/>
            <a:r>
              <a:rPr lang="en-US" sz="2200" dirty="0">
                <a:solidFill>
                  <a:srgbClr val="000000"/>
                </a:solidFill>
              </a:rPr>
              <a:t> </a:t>
            </a:r>
            <a:endParaRPr lang="en-US" sz="2000" b="1" dirty="0">
              <a:solidFill>
                <a:srgbClr val="010000"/>
              </a:solidFill>
              <a:latin typeface="Arial" charset="0"/>
            </a:endParaRPr>
          </a:p>
        </p:txBody>
      </p:sp>
      <p:sp>
        <p:nvSpPr>
          <p:cNvPr id="210948" name="Rectangle 4"/>
          <p:cNvSpPr>
            <a:spLocks noChangeArrowheads="1"/>
          </p:cNvSpPr>
          <p:nvPr/>
        </p:nvSpPr>
        <p:spPr bwMode="auto">
          <a:xfrm>
            <a:off x="6627813" y="4389438"/>
            <a:ext cx="104775" cy="506412"/>
          </a:xfrm>
          <a:prstGeom prst="rect">
            <a:avLst/>
          </a:prstGeom>
          <a:noFill/>
          <a:ln w="9525">
            <a:noFill/>
            <a:miter lim="800000"/>
            <a:headEnd/>
            <a:tailEnd/>
          </a:ln>
        </p:spPr>
        <p:txBody>
          <a:bodyPr wrap="none" lIns="0" tIns="0" rIns="0" bIns="0">
            <a:spAutoFit/>
          </a:bodyPr>
          <a:lstStyle/>
          <a:p>
            <a:pPr defTabSz="966788"/>
            <a:r>
              <a:rPr lang="en-US" sz="3300" b="1" i="1" dirty="0">
                <a:solidFill>
                  <a:srgbClr val="000000"/>
                </a:solidFill>
              </a:rPr>
              <a:t> </a:t>
            </a:r>
            <a:endParaRPr lang="en-US" sz="2000" b="1" dirty="0">
              <a:solidFill>
                <a:srgbClr val="010000"/>
              </a:solidFill>
              <a:latin typeface="Arial" charset="0"/>
            </a:endParaRPr>
          </a:p>
        </p:txBody>
      </p:sp>
      <p:sp>
        <p:nvSpPr>
          <p:cNvPr id="210953" name="Text Box 9"/>
          <p:cNvSpPr txBox="1">
            <a:spLocks noChangeArrowheads="1"/>
          </p:cNvSpPr>
          <p:nvPr/>
        </p:nvSpPr>
        <p:spPr bwMode="auto">
          <a:xfrm>
            <a:off x="381000" y="6705600"/>
            <a:ext cx="2286000" cy="519113"/>
          </a:xfrm>
          <a:prstGeom prst="rect">
            <a:avLst/>
          </a:prstGeom>
          <a:noFill/>
          <a:ln w="9525">
            <a:noFill/>
            <a:miter lim="800000"/>
            <a:headEnd/>
            <a:tailEnd/>
          </a:ln>
          <a:effectLst/>
        </p:spPr>
        <p:txBody>
          <a:bodyPr>
            <a:spAutoFit/>
          </a:bodyPr>
          <a:lstStyle/>
          <a:p>
            <a:pPr>
              <a:spcBef>
                <a:spcPct val="50000"/>
              </a:spcBef>
            </a:pPr>
            <a:endParaRPr lang="en-US" dirty="0"/>
          </a:p>
        </p:txBody>
      </p:sp>
      <p:pic>
        <p:nvPicPr>
          <p:cNvPr id="2426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2029732"/>
            <a:ext cx="5101318"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HOT WORK </a:t>
            </a:r>
            <a:br>
              <a:rPr lang="en-US" b="1" dirty="0"/>
            </a:br>
            <a:r>
              <a:rPr lang="en-US" b="1" dirty="0"/>
              <a:t>AND HAZARDOUS CHEMICALS</a:t>
            </a:r>
            <a:endParaRPr lang="en-US" dirty="0"/>
          </a:p>
        </p:txBody>
      </p:sp>
      <p:sp>
        <p:nvSpPr>
          <p:cNvPr id="3" name="Content Placeholder 2"/>
          <p:cNvSpPr>
            <a:spLocks noGrp="1"/>
          </p:cNvSpPr>
          <p:nvPr>
            <p:ph idx="1"/>
          </p:nvPr>
        </p:nvSpPr>
        <p:spPr/>
        <p:txBody>
          <a:bodyPr/>
          <a:lstStyle/>
          <a:p>
            <a:r>
              <a:rPr lang="en-US" dirty="0"/>
              <a:t>Contractors are responsible for all safety matters affecting their work, including hazardous chemical handling and disposal and hot work.</a:t>
            </a:r>
          </a:p>
          <a:p>
            <a:r>
              <a:rPr lang="en-US" dirty="0"/>
              <a:t>If you are performing any hot work, Amazon requires that you obtain a hot work permit on the form specified by Amazon’s insurance carrier.  See your Amazon Project Manager for details if you will be performing hot work.</a:t>
            </a:r>
          </a:p>
          <a:p>
            <a:r>
              <a:rPr lang="en-US" dirty="0"/>
              <a:t>If you will be using any hazardous chemicals in your work, you must complete a material safety data sheet and provide it to your Amazon Project Manager.</a:t>
            </a:r>
          </a:p>
        </p:txBody>
      </p:sp>
      <p:sp>
        <p:nvSpPr>
          <p:cNvPr id="4" name="Slide Number Placeholder 3"/>
          <p:cNvSpPr>
            <a:spLocks noGrp="1"/>
          </p:cNvSpPr>
          <p:nvPr>
            <p:ph type="sldNum" sz="quarter" idx="10"/>
          </p:nvPr>
        </p:nvSpPr>
        <p:spPr/>
        <p:txBody>
          <a:bodyPr/>
          <a:lstStyle/>
          <a:p>
            <a:fld id="{CC0100CE-7C7B-406A-906B-F42A077EB4DD}" type="slidenum">
              <a:rPr lang="en-US" smtClean="0"/>
              <a:pPr/>
              <a:t>10</a:t>
            </a:fld>
            <a:endParaRPr lang="en-US" dirty="0"/>
          </a:p>
        </p:txBody>
      </p:sp>
    </p:spTree>
    <p:extLst>
      <p:ext uri="{BB962C8B-B14F-4D97-AF65-F5344CB8AC3E}">
        <p14:creationId xmlns:p14="http://schemas.microsoft.com/office/powerpoint/2010/main" val="615806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GENERAL SAFETY RULES FOR AR OPERATIONS</a:t>
            </a:r>
            <a:endParaRPr lang="en-US" dirty="0"/>
          </a:p>
        </p:txBody>
      </p:sp>
      <p:sp>
        <p:nvSpPr>
          <p:cNvPr id="3" name="Content Placeholder 2"/>
          <p:cNvSpPr>
            <a:spLocks noGrp="1"/>
          </p:cNvSpPr>
          <p:nvPr>
            <p:ph idx="1"/>
          </p:nvPr>
        </p:nvSpPr>
        <p:spPr/>
        <p:txBody>
          <a:bodyPr/>
          <a:lstStyle/>
          <a:p>
            <a:pPr lvl="0"/>
            <a:r>
              <a:rPr lang="en-US" b="1" i="1" u="sng" dirty="0"/>
              <a:t>Never cross the AR safeguarding perimeter or walk on a AR floor unless you have been trained and authorized for AR floor access.</a:t>
            </a:r>
            <a:r>
              <a:rPr lang="en-US" dirty="0"/>
              <a:t> </a:t>
            </a:r>
          </a:p>
          <a:p>
            <a:pPr lvl="0"/>
            <a:r>
              <a:rPr lang="en-US" b="1" dirty="0"/>
              <a:t>Always observe and follow all warning and caution signs.</a:t>
            </a:r>
            <a:endParaRPr lang="en-US" dirty="0"/>
          </a:p>
          <a:p>
            <a:pPr lvl="0"/>
            <a:r>
              <a:rPr lang="en-US" b="1" dirty="0"/>
              <a:t>Never</a:t>
            </a:r>
            <a:r>
              <a:rPr lang="en-US" dirty="0"/>
              <a:t> interact with a pod that is in motion. </a:t>
            </a:r>
          </a:p>
          <a:p>
            <a:pPr lvl="0"/>
            <a:r>
              <a:rPr lang="en-US" b="1" dirty="0"/>
              <a:t>Never</a:t>
            </a:r>
            <a:r>
              <a:rPr lang="en-US" dirty="0"/>
              <a:t> place any part of your body between a drive unit and another drive unit, a pod, any workstation structure, a conveyor or the safety perimeter fencing.</a:t>
            </a:r>
          </a:p>
          <a:p>
            <a:pPr lvl="0"/>
            <a:r>
              <a:rPr lang="en-US" b="1" dirty="0"/>
              <a:t>Never</a:t>
            </a:r>
            <a:r>
              <a:rPr lang="en-US" dirty="0"/>
              <a:t> stand, ride, lean, or climb on any AR drive units or pods.</a:t>
            </a:r>
          </a:p>
          <a:p>
            <a:r>
              <a:rPr lang="en-US" b="1" dirty="0"/>
              <a:t>Do not reach</a:t>
            </a:r>
            <a:r>
              <a:rPr lang="en-US" dirty="0"/>
              <a:t> onto the AR floor with a stick, your hands, broom, Jam pole or other similar item. </a:t>
            </a:r>
          </a:p>
          <a:p>
            <a:pPr lvl="0"/>
            <a:r>
              <a:rPr lang="en-US" b="1" dirty="0"/>
              <a:t>If there is an emergency on the AR floor</a:t>
            </a:r>
            <a:r>
              <a:rPr lang="en-US" dirty="0"/>
              <a:t> </a:t>
            </a:r>
            <a:r>
              <a:rPr lang="en-US" b="1" dirty="0"/>
              <a:t>immediately press one of the emergency stop pushbuttons</a:t>
            </a:r>
            <a:r>
              <a:rPr lang="en-US" dirty="0"/>
              <a:t> (red mushroom-head switches). These are located at all entry gates and the workstations. Immediately notify your Project Manager, any Amazon Manager, Safety, or Facilities.</a:t>
            </a:r>
          </a:p>
          <a:p>
            <a:pPr lvl="1"/>
            <a:r>
              <a:rPr lang="en-US" dirty="0"/>
              <a:t>The drive units will not stop immediately. Wait until the light towers located at each Access Gate displays a solid Yellow light which indicates all drive units have come to a complete stop or solid Red Light and it is safe to walk on the Amazon Robotics floor.</a:t>
            </a:r>
          </a:p>
          <a:p>
            <a:endParaRPr lang="en-US" dirty="0"/>
          </a:p>
        </p:txBody>
      </p:sp>
      <p:sp>
        <p:nvSpPr>
          <p:cNvPr id="4" name="Slide Number Placeholder 3"/>
          <p:cNvSpPr>
            <a:spLocks noGrp="1"/>
          </p:cNvSpPr>
          <p:nvPr>
            <p:ph type="sldNum" sz="quarter" idx="10"/>
          </p:nvPr>
        </p:nvSpPr>
        <p:spPr/>
        <p:txBody>
          <a:bodyPr/>
          <a:lstStyle/>
          <a:p>
            <a:fld id="{CC0100CE-7C7B-406A-906B-F42A077EB4DD}" type="slidenum">
              <a:rPr lang="en-US" smtClean="0"/>
              <a:pPr/>
              <a:t>11</a:t>
            </a:fld>
            <a:endParaRPr lang="en-US" dirty="0"/>
          </a:p>
        </p:txBody>
      </p:sp>
    </p:spTree>
    <p:extLst>
      <p:ext uri="{BB962C8B-B14F-4D97-AF65-F5344CB8AC3E}">
        <p14:creationId xmlns:p14="http://schemas.microsoft.com/office/powerpoint/2010/main" val="2151982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all" dirty="0"/>
              <a:t>AR Floor Access for Untrained visitors or contractors</a:t>
            </a:r>
            <a:endParaRPr lang="en-US" cap="all" dirty="0"/>
          </a:p>
        </p:txBody>
      </p:sp>
      <p:sp>
        <p:nvSpPr>
          <p:cNvPr id="3" name="Content Placeholder 2"/>
          <p:cNvSpPr>
            <a:spLocks noGrp="1"/>
          </p:cNvSpPr>
          <p:nvPr>
            <p:ph idx="1"/>
          </p:nvPr>
        </p:nvSpPr>
        <p:spPr/>
        <p:txBody>
          <a:bodyPr/>
          <a:lstStyle/>
          <a:p>
            <a:r>
              <a:rPr lang="en-US" dirty="0"/>
              <a:t>Persons requiring entrance to Amazon Robotics Floor may include associates in-training, visitors, or contractors.  </a:t>
            </a:r>
            <a:r>
              <a:rPr lang="en-US" b="1" dirty="0"/>
              <a:t>If such entry is requested, it must be approved by Facilities, Safety, or Learning Leadership.</a:t>
            </a:r>
          </a:p>
          <a:p>
            <a:r>
              <a:rPr lang="en-US" dirty="0"/>
              <a:t>Each person </a:t>
            </a:r>
            <a:r>
              <a:rPr lang="en-US" b="1" dirty="0"/>
              <a:t>must be escorted by trained personnel </a:t>
            </a:r>
            <a:r>
              <a:rPr lang="en-US" dirty="0"/>
              <a:t>and </a:t>
            </a:r>
            <a:r>
              <a:rPr lang="en-US" b="1" dirty="0"/>
              <a:t>must remain with the trained person at all times</a:t>
            </a:r>
            <a:r>
              <a:rPr lang="en-US" dirty="0"/>
              <a:t>. </a:t>
            </a:r>
          </a:p>
          <a:p>
            <a:r>
              <a:rPr lang="en-US" b="1" dirty="0"/>
              <a:t>No more than 3</a:t>
            </a:r>
            <a:r>
              <a:rPr lang="en-US" dirty="0"/>
              <a:t> untrained persons shall be escorted at any given time.</a:t>
            </a:r>
          </a:p>
          <a:p>
            <a:r>
              <a:rPr lang="en-US" dirty="0"/>
              <a:t>Each time an escort is occurring a </a:t>
            </a:r>
            <a:r>
              <a:rPr lang="en-US" b="1" dirty="0"/>
              <a:t>safety briefing </a:t>
            </a:r>
            <a:r>
              <a:rPr lang="en-US" dirty="0"/>
              <a:t>must occur.  Utilize Safety Briefing form to </a:t>
            </a:r>
            <a:r>
              <a:rPr lang="en-US" b="1" dirty="0"/>
              <a:t>document training</a:t>
            </a:r>
            <a:r>
              <a:rPr lang="en-US" dirty="0"/>
              <a:t>.  The following items must be addressed and acknowledgement of understanding by each person must occur </a:t>
            </a:r>
            <a:r>
              <a:rPr lang="en-US" b="1" dirty="0"/>
              <a:t>prior to entering the Amazon Robotics Floor</a:t>
            </a:r>
            <a:r>
              <a:rPr lang="en-US" dirty="0"/>
              <a:t>:</a:t>
            </a:r>
          </a:p>
          <a:p>
            <a:pPr lvl="1"/>
            <a:r>
              <a:rPr lang="en-US" sz="1600" dirty="0"/>
              <a:t>Remain with escort at all times. </a:t>
            </a:r>
          </a:p>
          <a:p>
            <a:pPr lvl="1"/>
            <a:r>
              <a:rPr lang="en-US" sz="1600" dirty="0"/>
              <a:t>Where applicable, don a SRBRS vest at all times. </a:t>
            </a:r>
          </a:p>
          <a:p>
            <a:pPr lvl="1"/>
            <a:r>
              <a:rPr lang="en-US" sz="1600" dirty="0"/>
              <a:t>Do not leave prohibited zone for any reason.</a:t>
            </a:r>
          </a:p>
          <a:p>
            <a:pPr lvl="1"/>
            <a:r>
              <a:rPr lang="en-US" sz="1600" dirty="0"/>
              <a:t>In the event of an emergency, follow the escort via safe passage to nearest exit.</a:t>
            </a:r>
          </a:p>
          <a:p>
            <a:pPr lvl="1"/>
            <a:r>
              <a:rPr lang="en-US" sz="1600" dirty="0"/>
              <a:t>If you have any questions or concerns throughout please ask immediately. </a:t>
            </a:r>
          </a:p>
          <a:p>
            <a:pPr lvl="0"/>
            <a:endParaRPr lang="en-US" dirty="0"/>
          </a:p>
        </p:txBody>
      </p:sp>
      <p:sp>
        <p:nvSpPr>
          <p:cNvPr id="4" name="Slide Number Placeholder 3"/>
          <p:cNvSpPr>
            <a:spLocks noGrp="1"/>
          </p:cNvSpPr>
          <p:nvPr>
            <p:ph type="sldNum" sz="quarter" idx="10"/>
          </p:nvPr>
        </p:nvSpPr>
        <p:spPr/>
        <p:txBody>
          <a:bodyPr/>
          <a:lstStyle/>
          <a:p>
            <a:fld id="{CC0100CE-7C7B-406A-906B-F42A077EB4DD}" type="slidenum">
              <a:rPr lang="en-US" smtClean="0"/>
              <a:pPr/>
              <a:t>12</a:t>
            </a:fld>
            <a:endParaRPr lang="en-US" dirty="0"/>
          </a:p>
        </p:txBody>
      </p:sp>
    </p:spTree>
    <p:extLst>
      <p:ext uri="{BB962C8B-B14F-4D97-AF65-F5344CB8AC3E}">
        <p14:creationId xmlns:p14="http://schemas.microsoft.com/office/powerpoint/2010/main" val="35665238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425" y="406400"/>
            <a:ext cx="8642350" cy="869950"/>
          </a:xfrm>
        </p:spPr>
        <p:txBody>
          <a:bodyPr/>
          <a:lstStyle/>
          <a:p>
            <a:pPr algn="ctr"/>
            <a:r>
              <a:rPr lang="en-US" sz="2400" b="1" cap="all" dirty="0"/>
              <a:t>AR Floor Access for Amazon Robotics Deployment Engineers or Construction Contractors</a:t>
            </a:r>
            <a:endParaRPr lang="en-US" sz="2400" dirty="0"/>
          </a:p>
        </p:txBody>
      </p:sp>
      <p:sp>
        <p:nvSpPr>
          <p:cNvPr id="3" name="Content Placeholder 2"/>
          <p:cNvSpPr>
            <a:spLocks noGrp="1"/>
          </p:cNvSpPr>
          <p:nvPr>
            <p:ph idx="1"/>
          </p:nvPr>
        </p:nvSpPr>
        <p:spPr>
          <a:xfrm>
            <a:off x="498475" y="1524000"/>
            <a:ext cx="8642350" cy="5572125"/>
          </a:xfrm>
        </p:spPr>
        <p:txBody>
          <a:bodyPr/>
          <a:lstStyle/>
          <a:p>
            <a:pPr lvl="0"/>
            <a:r>
              <a:rPr lang="en-US" dirty="0"/>
              <a:t>For sites that are currently operational and are expanding or retrofitting an Amazon Robotics floor, deployment engineers or contractors will be permitted to access the Amazon Robotics floor in accordance with the following restrictions:</a:t>
            </a:r>
          </a:p>
          <a:p>
            <a:pPr lvl="1"/>
            <a:r>
              <a:rPr lang="en-US" sz="1600" dirty="0"/>
              <a:t>The Deployment Engineer(s) or Contractors </a:t>
            </a:r>
            <a:r>
              <a:rPr lang="en-US" sz="1600" b="1" dirty="0"/>
              <a:t>must complete Contractor Pre-Task Checklist prior to initiating work and receive approval from Site Safety and Facilities departments.</a:t>
            </a:r>
          </a:p>
          <a:p>
            <a:pPr lvl="1"/>
            <a:r>
              <a:rPr lang="en-US" sz="1600" dirty="0"/>
              <a:t>The Deployment Engineer(s) or Project Manager managing for the project activity shall manage the Amazon Robotics floor area and </a:t>
            </a:r>
            <a:r>
              <a:rPr lang="en-US" sz="1600" b="1" dirty="0"/>
              <a:t>will be responsible to ensure the safety of all authorized entrants to the Amazon Robotics Floor </a:t>
            </a:r>
            <a:r>
              <a:rPr lang="en-US" sz="1600" dirty="0"/>
              <a:t>while the project activity is in progress.</a:t>
            </a:r>
          </a:p>
          <a:p>
            <a:pPr lvl="1"/>
            <a:r>
              <a:rPr lang="en-US" sz="1600" dirty="0"/>
              <a:t>The Deployment Engineer and/or Contractors must perform all project activity in a prohibited area which is </a:t>
            </a:r>
            <a:r>
              <a:rPr lang="en-US" sz="1600" b="1" dirty="0"/>
              <a:t>at least five fiducials </a:t>
            </a:r>
            <a:r>
              <a:rPr lang="en-US" sz="1600" dirty="0"/>
              <a:t>from any active Amazon Robotics floor.  </a:t>
            </a:r>
          </a:p>
          <a:p>
            <a:pPr lvl="1"/>
            <a:r>
              <a:rPr lang="en-US" sz="1600" dirty="0"/>
              <a:t>The Deployment Engineer and/or Contractors must utilize </a:t>
            </a:r>
            <a:r>
              <a:rPr lang="en-US" sz="1600" b="1" dirty="0" err="1"/>
              <a:t>Tensa</a:t>
            </a:r>
            <a:r>
              <a:rPr lang="en-US" sz="1600" b="1" dirty="0"/>
              <a:t>-barriers or other physical and visible manner </a:t>
            </a:r>
            <a:r>
              <a:rPr lang="en-US" sz="1600" dirty="0"/>
              <a:t>(i.e. caution tape between posts) to </a:t>
            </a:r>
            <a:r>
              <a:rPr lang="en-US" sz="1600" b="1" dirty="0"/>
              <a:t>alert associates of the existence of</a:t>
            </a:r>
            <a:r>
              <a:rPr lang="en-US" sz="1600" dirty="0"/>
              <a:t>, and prevent access to,  </a:t>
            </a:r>
            <a:r>
              <a:rPr lang="en-US" sz="1600" b="1" dirty="0"/>
              <a:t>active construction areas </a:t>
            </a:r>
            <a:r>
              <a:rPr lang="en-US" sz="1600" dirty="0"/>
              <a:t>on the floor and at any openings to the floor.</a:t>
            </a:r>
          </a:p>
          <a:p>
            <a:pPr lvl="1"/>
            <a:r>
              <a:rPr lang="en-US" sz="1600" dirty="0"/>
              <a:t>SRBRS vests will not be required for this activity. </a:t>
            </a:r>
          </a:p>
          <a:p>
            <a:endParaRPr lang="en-US" dirty="0"/>
          </a:p>
        </p:txBody>
      </p:sp>
      <p:sp>
        <p:nvSpPr>
          <p:cNvPr id="4" name="Slide Number Placeholder 3"/>
          <p:cNvSpPr>
            <a:spLocks noGrp="1"/>
          </p:cNvSpPr>
          <p:nvPr>
            <p:ph type="sldNum" sz="quarter" idx="10"/>
          </p:nvPr>
        </p:nvSpPr>
        <p:spPr/>
        <p:txBody>
          <a:bodyPr/>
          <a:lstStyle/>
          <a:p>
            <a:fld id="{CC0100CE-7C7B-406A-906B-F42A077EB4DD}" type="slidenum">
              <a:rPr lang="en-US" smtClean="0"/>
              <a:pPr/>
              <a:t>13</a:t>
            </a:fld>
            <a:endParaRPr lang="en-US" dirty="0"/>
          </a:p>
        </p:txBody>
      </p:sp>
    </p:spTree>
    <p:extLst>
      <p:ext uri="{BB962C8B-B14F-4D97-AF65-F5344CB8AC3E}">
        <p14:creationId xmlns:p14="http://schemas.microsoft.com/office/powerpoint/2010/main" val="4286537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4CE72C8E-59D9-4CB3-93C1-F64ED4395407}" type="slidenum">
              <a:rPr lang="en-US"/>
              <a:pPr/>
              <a:t>14</a:t>
            </a:fld>
            <a:endParaRPr lang="en-US" dirty="0"/>
          </a:p>
        </p:txBody>
      </p:sp>
      <p:sp>
        <p:nvSpPr>
          <p:cNvPr id="73730" name="Rectangle 2"/>
          <p:cNvSpPr>
            <a:spLocks noGrp="1" noChangeArrowheads="1"/>
          </p:cNvSpPr>
          <p:nvPr>
            <p:ph type="title"/>
          </p:nvPr>
        </p:nvSpPr>
        <p:spPr/>
        <p:txBody>
          <a:bodyPr/>
          <a:lstStyle/>
          <a:p>
            <a:pPr algn="ctr"/>
            <a:r>
              <a:rPr lang="en-US" sz="4000" b="1" dirty="0"/>
              <a:t>SECURITY</a:t>
            </a:r>
          </a:p>
        </p:txBody>
      </p:sp>
      <p:sp>
        <p:nvSpPr>
          <p:cNvPr id="73731" name="Rectangle 3"/>
          <p:cNvSpPr>
            <a:spLocks noGrp="1" noChangeArrowheads="1"/>
          </p:cNvSpPr>
          <p:nvPr>
            <p:ph type="body" idx="1"/>
          </p:nvPr>
        </p:nvSpPr>
        <p:spPr>
          <a:xfrm>
            <a:off x="228600" y="1419225"/>
            <a:ext cx="9067800" cy="5591175"/>
          </a:xfrm>
        </p:spPr>
        <p:txBody>
          <a:bodyPr/>
          <a:lstStyle/>
          <a:p>
            <a:pPr>
              <a:lnSpc>
                <a:spcPct val="85000"/>
              </a:lnSpc>
              <a:spcBef>
                <a:spcPct val="25000"/>
              </a:spcBef>
            </a:pPr>
            <a:r>
              <a:rPr lang="en-US" sz="3200" dirty="0"/>
              <a:t>Amazon will issue security badges.</a:t>
            </a:r>
          </a:p>
          <a:p>
            <a:pPr>
              <a:lnSpc>
                <a:spcPct val="85000"/>
              </a:lnSpc>
              <a:spcBef>
                <a:spcPct val="25000"/>
              </a:spcBef>
            </a:pPr>
            <a:r>
              <a:rPr lang="en-US" sz="3200" dirty="0"/>
              <a:t>All contractor personnel must sign-in with Amazon Security upon entering the facility.</a:t>
            </a:r>
          </a:p>
          <a:p>
            <a:pPr lvl="1">
              <a:lnSpc>
                <a:spcPct val="85000"/>
              </a:lnSpc>
              <a:spcBef>
                <a:spcPct val="25000"/>
              </a:spcBef>
            </a:pPr>
            <a:r>
              <a:rPr lang="en-US" sz="2800" dirty="0"/>
              <a:t>All personnel must be listed on Security’s </a:t>
            </a:r>
            <a:br>
              <a:rPr lang="en-US" sz="2800" dirty="0"/>
            </a:br>
            <a:r>
              <a:rPr lang="en-US" sz="2800" dirty="0"/>
              <a:t>contractor authorization List  </a:t>
            </a:r>
          </a:p>
          <a:p>
            <a:pPr>
              <a:lnSpc>
                <a:spcPct val="85000"/>
              </a:lnSpc>
              <a:spcBef>
                <a:spcPct val="25000"/>
              </a:spcBef>
            </a:pPr>
            <a:r>
              <a:rPr lang="en-US" sz="3200" dirty="0"/>
              <a:t>Display badges at or above waist level at all times.</a:t>
            </a:r>
          </a:p>
          <a:p>
            <a:pPr>
              <a:lnSpc>
                <a:spcPct val="85000"/>
              </a:lnSpc>
              <a:spcBef>
                <a:spcPct val="25000"/>
              </a:spcBef>
            </a:pPr>
            <a:r>
              <a:rPr lang="en-US" sz="3200" dirty="0"/>
              <a:t>Do not remove badges from Amazon property or give them to other personnel.</a:t>
            </a:r>
          </a:p>
          <a:p>
            <a:pPr>
              <a:lnSpc>
                <a:spcPct val="85000"/>
              </a:lnSpc>
              <a:spcBef>
                <a:spcPct val="25000"/>
              </a:spcBef>
            </a:pPr>
            <a:r>
              <a:rPr lang="en-US" sz="3200" dirty="0"/>
              <a:t>Return badges at end of the day to Security.</a:t>
            </a:r>
          </a:p>
        </p:txBody>
      </p:sp>
      <p:pic>
        <p:nvPicPr>
          <p:cNvPr id="73733" name="Picture 5" descr="MCj04339260000[1]"/>
          <p:cNvPicPr>
            <a:picLocks noChangeAspect="1" noChangeArrowheads="1"/>
          </p:cNvPicPr>
          <p:nvPr/>
        </p:nvPicPr>
        <p:blipFill>
          <a:blip r:embed="rId2"/>
          <a:srcRect/>
          <a:stretch>
            <a:fillRect/>
          </a:stretch>
        </p:blipFill>
        <p:spPr bwMode="auto">
          <a:xfrm>
            <a:off x="7058025" y="-152400"/>
            <a:ext cx="2543175" cy="2466975"/>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4C704BA2-AA72-4CD2-BDFE-B621DD4AD535}" type="slidenum">
              <a:rPr lang="en-US"/>
              <a:pPr/>
              <a:t>15</a:t>
            </a:fld>
            <a:endParaRPr lang="en-US" dirty="0"/>
          </a:p>
        </p:txBody>
      </p:sp>
      <p:sp>
        <p:nvSpPr>
          <p:cNvPr id="74754" name="Rectangle 2"/>
          <p:cNvSpPr>
            <a:spLocks noGrp="1" noChangeArrowheads="1"/>
          </p:cNvSpPr>
          <p:nvPr>
            <p:ph type="title"/>
          </p:nvPr>
        </p:nvSpPr>
        <p:spPr/>
        <p:txBody>
          <a:bodyPr/>
          <a:lstStyle/>
          <a:p>
            <a:pPr algn="ctr"/>
            <a:r>
              <a:rPr lang="en-US" sz="4000" b="1" dirty="0"/>
              <a:t>SECURITY </a:t>
            </a:r>
            <a:r>
              <a:rPr lang="en-US" b="1" dirty="0"/>
              <a:t>(con’t)</a:t>
            </a:r>
          </a:p>
        </p:txBody>
      </p:sp>
      <p:sp>
        <p:nvSpPr>
          <p:cNvPr id="74755" name="Rectangle 3"/>
          <p:cNvSpPr>
            <a:spLocks noGrp="1" noChangeArrowheads="1"/>
          </p:cNvSpPr>
          <p:nvPr>
            <p:ph type="body" idx="1"/>
          </p:nvPr>
        </p:nvSpPr>
        <p:spPr/>
        <p:txBody>
          <a:bodyPr/>
          <a:lstStyle/>
          <a:p>
            <a:pPr>
              <a:lnSpc>
                <a:spcPct val="85000"/>
              </a:lnSpc>
              <a:spcBef>
                <a:spcPct val="25000"/>
              </a:spcBef>
            </a:pPr>
            <a:r>
              <a:rPr lang="en-US" sz="3200" dirty="0"/>
              <a:t>Limit access to designated work areas necessary to perform work.</a:t>
            </a:r>
          </a:p>
          <a:p>
            <a:pPr>
              <a:lnSpc>
                <a:spcPct val="85000"/>
              </a:lnSpc>
              <a:spcBef>
                <a:spcPct val="25000"/>
              </a:spcBef>
            </a:pPr>
            <a:r>
              <a:rPr lang="en-US" sz="3200" dirty="0"/>
              <a:t>Do not access to areas outside the immediate work area.</a:t>
            </a:r>
          </a:p>
          <a:p>
            <a:pPr lvl="1">
              <a:lnSpc>
                <a:spcPct val="85000"/>
              </a:lnSpc>
              <a:spcBef>
                <a:spcPct val="25000"/>
              </a:spcBef>
            </a:pPr>
            <a:r>
              <a:rPr lang="en-US" sz="2400" dirty="0"/>
              <a:t>Exceptions: Designated restrooms, food service areas, and other convenience areas.</a:t>
            </a:r>
          </a:p>
          <a:p>
            <a:pPr>
              <a:lnSpc>
                <a:spcPct val="85000"/>
              </a:lnSpc>
              <a:spcBef>
                <a:spcPct val="25000"/>
              </a:spcBef>
            </a:pPr>
            <a:r>
              <a:rPr lang="en-US" sz="3200" dirty="0"/>
              <a:t>All personnel are subject to having personal belongings searched by Security when entering or leaving the facility.</a:t>
            </a:r>
          </a:p>
          <a:p>
            <a:pPr lvl="1">
              <a:lnSpc>
                <a:spcPct val="85000"/>
              </a:lnSpc>
              <a:spcBef>
                <a:spcPct val="25000"/>
              </a:spcBef>
            </a:pPr>
            <a:r>
              <a:rPr lang="en-US" sz="2400" i="1" dirty="0"/>
              <a:t>i.e.</a:t>
            </a:r>
            <a:r>
              <a:rPr lang="en-US" sz="2400" dirty="0"/>
              <a:t>, Lunch boxes, packages, coats, etc.</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D4FB168F-39DE-42D5-8C2F-80F304178752}" type="slidenum">
              <a:rPr lang="en-US"/>
              <a:pPr/>
              <a:t>16</a:t>
            </a:fld>
            <a:endParaRPr lang="en-US" dirty="0"/>
          </a:p>
        </p:txBody>
      </p:sp>
      <p:pic>
        <p:nvPicPr>
          <p:cNvPr id="223237" name="Picture 5" descr="MCj04325380000[1]"/>
          <p:cNvPicPr>
            <a:picLocks noChangeAspect="1" noChangeArrowheads="1"/>
          </p:cNvPicPr>
          <p:nvPr/>
        </p:nvPicPr>
        <p:blipFill>
          <a:blip r:embed="rId2">
            <a:lum bright="70000" contrast="-70000"/>
          </a:blip>
          <a:srcRect/>
          <a:stretch>
            <a:fillRect/>
          </a:stretch>
        </p:blipFill>
        <p:spPr bwMode="auto">
          <a:xfrm>
            <a:off x="2057400" y="1524000"/>
            <a:ext cx="5410200" cy="5330825"/>
          </a:xfrm>
          <a:prstGeom prst="rect">
            <a:avLst/>
          </a:prstGeom>
          <a:noFill/>
          <a:ln w="9525">
            <a:noFill/>
            <a:miter lim="800000"/>
            <a:headEnd/>
            <a:tailEnd/>
          </a:ln>
        </p:spPr>
      </p:pic>
      <p:sp>
        <p:nvSpPr>
          <p:cNvPr id="223234" name="Rectangle 2"/>
          <p:cNvSpPr>
            <a:spLocks noGrp="1" noChangeArrowheads="1"/>
          </p:cNvSpPr>
          <p:nvPr>
            <p:ph type="title"/>
          </p:nvPr>
        </p:nvSpPr>
        <p:spPr/>
        <p:txBody>
          <a:bodyPr/>
          <a:lstStyle/>
          <a:p>
            <a:pPr algn="ctr"/>
            <a:r>
              <a:rPr lang="en-US" sz="4000" b="1" dirty="0"/>
              <a:t>PROHIBITED ITEMS</a:t>
            </a:r>
          </a:p>
        </p:txBody>
      </p:sp>
      <p:sp>
        <p:nvSpPr>
          <p:cNvPr id="223235" name="Rectangle 3"/>
          <p:cNvSpPr>
            <a:spLocks noGrp="1" noChangeArrowheads="1"/>
          </p:cNvSpPr>
          <p:nvPr>
            <p:ph type="body" idx="1"/>
          </p:nvPr>
        </p:nvSpPr>
        <p:spPr/>
        <p:txBody>
          <a:bodyPr/>
          <a:lstStyle/>
          <a:p>
            <a:pPr>
              <a:spcBef>
                <a:spcPct val="25000"/>
              </a:spcBef>
            </a:pPr>
            <a:r>
              <a:rPr lang="en-US" sz="3200" dirty="0"/>
              <a:t>Illegal drugs or alcohol.</a:t>
            </a:r>
          </a:p>
          <a:p>
            <a:pPr>
              <a:spcBef>
                <a:spcPct val="25000"/>
              </a:spcBef>
            </a:pPr>
            <a:r>
              <a:rPr lang="en-US" sz="3200" dirty="0"/>
              <a:t>Cameras or other recording devices.</a:t>
            </a:r>
          </a:p>
          <a:p>
            <a:pPr>
              <a:spcBef>
                <a:spcPct val="25000"/>
              </a:spcBef>
            </a:pPr>
            <a:r>
              <a:rPr lang="en-US" sz="3200" dirty="0"/>
              <a:t>Firearms and ammunition.</a:t>
            </a:r>
          </a:p>
          <a:p>
            <a:pPr>
              <a:spcBef>
                <a:spcPct val="25000"/>
              </a:spcBef>
            </a:pPr>
            <a:r>
              <a:rPr lang="en-US" sz="3200" dirty="0"/>
              <a:t>Explosives.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D372E728-C438-46D7-B4F1-15637F694B5F}" type="slidenum">
              <a:rPr lang="en-US"/>
              <a:pPr/>
              <a:t>17</a:t>
            </a:fld>
            <a:endParaRPr lang="en-US" dirty="0"/>
          </a:p>
        </p:txBody>
      </p:sp>
      <p:sp>
        <p:nvSpPr>
          <p:cNvPr id="264194" name="Rectangle 2"/>
          <p:cNvSpPr>
            <a:spLocks noGrp="1" noChangeArrowheads="1"/>
          </p:cNvSpPr>
          <p:nvPr>
            <p:ph type="title"/>
          </p:nvPr>
        </p:nvSpPr>
        <p:spPr/>
        <p:txBody>
          <a:bodyPr/>
          <a:lstStyle/>
          <a:p>
            <a:pPr algn="ctr"/>
            <a:r>
              <a:rPr lang="en-US" sz="4000" b="1" dirty="0"/>
              <a:t>TRAFFIC SAFETY &amp; PARKING</a:t>
            </a:r>
          </a:p>
        </p:txBody>
      </p:sp>
      <p:pic>
        <p:nvPicPr>
          <p:cNvPr id="264196" name="Picture 4" descr="private_property_signs"/>
          <p:cNvPicPr>
            <a:picLocks noChangeAspect="1" noChangeArrowheads="1"/>
          </p:cNvPicPr>
          <p:nvPr/>
        </p:nvPicPr>
        <p:blipFill>
          <a:blip r:embed="rId2"/>
          <a:srcRect/>
          <a:stretch>
            <a:fillRect/>
          </a:stretch>
        </p:blipFill>
        <p:spPr bwMode="auto">
          <a:xfrm>
            <a:off x="7289278" y="2057400"/>
            <a:ext cx="2295525" cy="3048000"/>
          </a:xfrm>
          <a:prstGeom prst="rect">
            <a:avLst/>
          </a:prstGeom>
          <a:noFill/>
        </p:spPr>
      </p:pic>
      <p:sp>
        <p:nvSpPr>
          <p:cNvPr id="264195" name="Rectangle 3"/>
          <p:cNvSpPr>
            <a:spLocks noGrp="1" noChangeArrowheads="1"/>
          </p:cNvSpPr>
          <p:nvPr>
            <p:ph type="body" idx="1"/>
          </p:nvPr>
        </p:nvSpPr>
        <p:spPr>
          <a:xfrm>
            <a:off x="304800" y="1295400"/>
            <a:ext cx="8991600" cy="5438775"/>
          </a:xfrm>
        </p:spPr>
        <p:txBody>
          <a:bodyPr/>
          <a:lstStyle/>
          <a:p>
            <a:pPr>
              <a:spcBef>
                <a:spcPct val="25000"/>
              </a:spcBef>
            </a:pPr>
            <a:r>
              <a:rPr lang="en-US" sz="3200" dirty="0"/>
              <a:t>Observe posted speed limits, stop signs, crosswalks and other traffic rules.</a:t>
            </a:r>
          </a:p>
          <a:p>
            <a:pPr lvl="1">
              <a:spcBef>
                <a:spcPct val="25000"/>
              </a:spcBef>
            </a:pPr>
            <a:r>
              <a:rPr lang="en-US" sz="2600" dirty="0"/>
              <a:t>Violations may lead to dismissal from the site.</a:t>
            </a:r>
          </a:p>
          <a:p>
            <a:pPr>
              <a:spcBef>
                <a:spcPct val="25000"/>
              </a:spcBef>
            </a:pPr>
            <a:r>
              <a:rPr lang="en-US" sz="3200" dirty="0"/>
              <a:t>Park only in designated spaces. </a:t>
            </a:r>
          </a:p>
          <a:p>
            <a:pPr lvl="1">
              <a:spcBef>
                <a:spcPct val="25000"/>
              </a:spcBef>
            </a:pPr>
            <a:r>
              <a:rPr lang="en-US" sz="2600" dirty="0"/>
              <a:t>Vehicles parked in fire lanes, </a:t>
            </a:r>
            <a:br>
              <a:rPr lang="en-US" sz="2600" dirty="0"/>
            </a:br>
            <a:r>
              <a:rPr lang="en-US" sz="2600" dirty="0"/>
              <a:t>reserved areas or roadways are </a:t>
            </a:r>
            <a:br>
              <a:rPr lang="en-US" sz="2600" dirty="0"/>
            </a:br>
            <a:r>
              <a:rPr lang="en-US" sz="2600" dirty="0"/>
              <a:t>subject to towing at owner’s expense.</a:t>
            </a:r>
          </a:p>
          <a:p>
            <a:pPr lvl="1">
              <a:spcBef>
                <a:spcPct val="25000"/>
              </a:spcBef>
            </a:pPr>
            <a:r>
              <a:rPr lang="en-US" sz="2600" dirty="0"/>
              <a:t>Contractors may not park on sidewalks </a:t>
            </a:r>
            <a:br>
              <a:rPr lang="en-US" sz="2600" dirty="0"/>
            </a:br>
            <a:r>
              <a:rPr lang="en-US" sz="2600" dirty="0"/>
              <a:t>or landscaped areas unless expressly permitted </a:t>
            </a:r>
            <a:br>
              <a:rPr lang="en-US" sz="2600" dirty="0"/>
            </a:br>
            <a:r>
              <a:rPr lang="en-US" sz="2600" dirty="0"/>
              <a:t>by Amazon.</a:t>
            </a:r>
          </a:p>
          <a:p>
            <a:pPr lvl="1">
              <a:spcBef>
                <a:spcPct val="25000"/>
              </a:spcBef>
            </a:pPr>
            <a:r>
              <a:rPr lang="en-US" sz="2600" dirty="0"/>
              <a:t>Do not impede access to any emergency equipment. </a:t>
            </a:r>
          </a:p>
          <a:p>
            <a:pPr lvl="2">
              <a:spcBef>
                <a:spcPct val="25000"/>
              </a:spcBef>
            </a:pPr>
            <a:r>
              <a:rPr lang="en-US" sz="2400" i="1" dirty="0"/>
              <a:t>i.e.,</a:t>
            </a:r>
            <a:r>
              <a:rPr lang="en-US" sz="2400" dirty="0"/>
              <a:t> Fire hydrants, risers, </a:t>
            </a:r>
            <a:r>
              <a:rPr lang="en-US" sz="2400" i="1" dirty="0"/>
              <a:t>etc</a:t>
            </a:r>
            <a:r>
              <a:rPr lang="en-US" sz="2400" dirty="0"/>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358A1CE8-35F7-497B-907C-96C4141A2910}" type="slidenum">
              <a:rPr lang="en-US"/>
              <a:pPr/>
              <a:t>18</a:t>
            </a:fld>
            <a:endParaRPr lang="en-US" dirty="0"/>
          </a:p>
        </p:txBody>
      </p:sp>
      <p:sp>
        <p:nvSpPr>
          <p:cNvPr id="224258" name="Rectangle 2"/>
          <p:cNvSpPr>
            <a:spLocks noGrp="1" noChangeArrowheads="1"/>
          </p:cNvSpPr>
          <p:nvPr>
            <p:ph type="title"/>
          </p:nvPr>
        </p:nvSpPr>
        <p:spPr/>
        <p:txBody>
          <a:bodyPr/>
          <a:lstStyle/>
          <a:p>
            <a:pPr algn="ctr"/>
            <a:r>
              <a:rPr lang="en-US" sz="4000" b="1" dirty="0"/>
              <a:t>TRAFFIC SAFETY &amp; PARKING </a:t>
            </a:r>
            <a:r>
              <a:rPr lang="en-US" b="1" dirty="0"/>
              <a:t>(con’t)</a:t>
            </a:r>
          </a:p>
        </p:txBody>
      </p:sp>
      <p:sp>
        <p:nvSpPr>
          <p:cNvPr id="224259" name="Rectangle 3"/>
          <p:cNvSpPr>
            <a:spLocks noGrp="1" noChangeArrowheads="1"/>
          </p:cNvSpPr>
          <p:nvPr>
            <p:ph type="body" idx="1"/>
          </p:nvPr>
        </p:nvSpPr>
        <p:spPr/>
        <p:txBody>
          <a:bodyPr/>
          <a:lstStyle/>
          <a:p>
            <a:pPr>
              <a:spcBef>
                <a:spcPct val="25000"/>
              </a:spcBef>
            </a:pPr>
            <a:r>
              <a:rPr lang="en-US" sz="3200" dirty="0"/>
              <a:t>Amazon is not responsible for any belongings left in vehicles.  </a:t>
            </a:r>
          </a:p>
          <a:p>
            <a:pPr>
              <a:spcBef>
                <a:spcPct val="25000"/>
              </a:spcBef>
            </a:pPr>
            <a:r>
              <a:rPr lang="en-US" sz="3200" dirty="0"/>
              <a:t>All vehicles are subject to inspection at any time.</a:t>
            </a:r>
          </a:p>
          <a:p>
            <a:pPr>
              <a:spcBef>
                <a:spcPct val="25000"/>
              </a:spcBef>
            </a:pPr>
            <a:r>
              <a:rPr lang="en-US" sz="3200" dirty="0"/>
              <a:t>Contractors working near roads must wear brightly colored (</a:t>
            </a:r>
            <a:r>
              <a:rPr lang="en-US" sz="3200" i="1" dirty="0"/>
              <a:t>e.g.</a:t>
            </a:r>
            <a:r>
              <a:rPr lang="en-US" sz="3200" dirty="0"/>
              <a:t>, neon orange / green) safety vests to improve their visibility to vehicle traffic.</a:t>
            </a:r>
          </a:p>
          <a:p>
            <a:pPr lvl="1">
              <a:spcBef>
                <a:spcPct val="25000"/>
              </a:spcBef>
            </a:pPr>
            <a:r>
              <a:rPr lang="en-US" sz="2800" i="1" dirty="0"/>
              <a:t>i.e.</a:t>
            </a:r>
            <a:r>
              <a:rPr lang="en-US" sz="2800" dirty="0"/>
              <a:t>, During striping, excavation, or landscaping.</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836A9214-6BBD-4B12-ADEE-43DFD4FD5F7D}" type="slidenum">
              <a:rPr lang="en-US"/>
              <a:pPr/>
              <a:t>19</a:t>
            </a:fld>
            <a:endParaRPr lang="en-US" dirty="0"/>
          </a:p>
        </p:txBody>
      </p:sp>
      <p:sp>
        <p:nvSpPr>
          <p:cNvPr id="252930" name="Rectangle 2"/>
          <p:cNvSpPr>
            <a:spLocks noGrp="1" noChangeArrowheads="1"/>
          </p:cNvSpPr>
          <p:nvPr>
            <p:ph type="title"/>
          </p:nvPr>
        </p:nvSpPr>
        <p:spPr>
          <a:xfrm>
            <a:off x="403225" y="406400"/>
            <a:ext cx="8740775" cy="812800"/>
          </a:xfrm>
        </p:spPr>
        <p:txBody>
          <a:bodyPr/>
          <a:lstStyle/>
          <a:p>
            <a:pPr algn="ctr"/>
            <a:r>
              <a:rPr lang="en-US" sz="4000" b="1" dirty="0"/>
              <a:t>TOOLS &amp; EQUIPMENT</a:t>
            </a:r>
          </a:p>
        </p:txBody>
      </p:sp>
      <p:sp>
        <p:nvSpPr>
          <p:cNvPr id="252931" name="Rectangle 3"/>
          <p:cNvSpPr>
            <a:spLocks noGrp="1" noChangeArrowheads="1"/>
          </p:cNvSpPr>
          <p:nvPr>
            <p:ph type="body" idx="1"/>
          </p:nvPr>
        </p:nvSpPr>
        <p:spPr>
          <a:xfrm>
            <a:off x="400050" y="1447800"/>
            <a:ext cx="8640763" cy="5410200"/>
          </a:xfrm>
        </p:spPr>
        <p:txBody>
          <a:bodyPr/>
          <a:lstStyle/>
          <a:p>
            <a:pPr>
              <a:lnSpc>
                <a:spcPct val="85000"/>
              </a:lnSpc>
              <a:spcBef>
                <a:spcPct val="25000"/>
              </a:spcBef>
            </a:pPr>
            <a:r>
              <a:rPr lang="en-US" sz="3200" dirty="0"/>
              <a:t>Contractor should provide its own tools, equipment and secured storage.</a:t>
            </a:r>
          </a:p>
          <a:p>
            <a:pPr>
              <a:lnSpc>
                <a:spcPct val="85000"/>
              </a:lnSpc>
              <a:spcBef>
                <a:spcPct val="25000"/>
              </a:spcBef>
            </a:pPr>
            <a:r>
              <a:rPr lang="en-US" sz="3200" dirty="0"/>
              <a:t>Contractor must not use Amazon tools.</a:t>
            </a:r>
          </a:p>
          <a:p>
            <a:pPr>
              <a:lnSpc>
                <a:spcPct val="85000"/>
              </a:lnSpc>
              <a:spcBef>
                <a:spcPct val="25000"/>
              </a:spcBef>
            </a:pPr>
            <a:endParaRPr lang="en-US" sz="3200" dirty="0"/>
          </a:p>
          <a:p>
            <a:pPr marL="0" indent="0">
              <a:lnSpc>
                <a:spcPct val="85000"/>
              </a:lnSpc>
              <a:spcBef>
                <a:spcPct val="25000"/>
              </a:spcBef>
              <a:buNone/>
            </a:pPr>
            <a:r>
              <a:rPr lang="en-US" sz="2000" dirty="0">
                <a:solidFill>
                  <a:srgbClr val="FF0000"/>
                </a:solidFill>
              </a:rPr>
              <a:t>*Exception: An exception can be made for larger equipment, such as PIT or Aerial Lifts, however, use must be approved by your local Maintenance and Safety Teams. If approved, the contractor employee will be </a:t>
            </a:r>
            <a:r>
              <a:rPr lang="en-US" sz="2000" dirty="0" err="1">
                <a:solidFill>
                  <a:srgbClr val="FF0000"/>
                </a:solidFill>
              </a:rPr>
              <a:t>responsibile</a:t>
            </a:r>
            <a:r>
              <a:rPr lang="en-US" sz="2000" dirty="0">
                <a:solidFill>
                  <a:srgbClr val="FF0000"/>
                </a:solidFill>
              </a:rPr>
              <a:t> to complete pre-use inspections, be properly trained on how to use the equipment, and follow all manufactures requirements for its use. If any defects are found you will red-tag out the equipment and do not use, and report any defects immediately to Amazon maintenance or safety teams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descr="Image"/>
          <p:cNvPicPr>
            <a:picLocks noChangeAspect="1"/>
          </p:cNvPicPr>
          <p:nvPr/>
        </p:nvPicPr>
        <p:blipFill>
          <a:blip r:embed="rId3"/>
          <a:stretch>
            <a:fillRect/>
          </a:stretch>
        </p:blipFill>
        <p:spPr>
          <a:xfrm>
            <a:off x="17509146" y="12183101"/>
            <a:ext cx="0" cy="0"/>
          </a:xfrm>
          <a:prstGeom prst="rect">
            <a:avLst/>
          </a:prstGeom>
          <a:ln w="12700">
            <a:miter lim="400000"/>
          </a:ln>
        </p:spPr>
      </p:pic>
      <p:sp>
        <p:nvSpPr>
          <p:cNvPr id="19" name="TextBox 18"/>
          <p:cNvSpPr txBox="1"/>
          <p:nvPr/>
        </p:nvSpPr>
        <p:spPr>
          <a:xfrm>
            <a:off x="6771518" y="2650161"/>
            <a:ext cx="0" cy="431657"/>
          </a:xfrm>
          <a:prstGeom prst="rect">
            <a:avLst/>
          </a:prstGeom>
          <a:solidFill>
            <a:schemeClr val="bg1"/>
          </a:solidFill>
        </p:spPr>
        <p:txBody>
          <a:bodyPr wrap="square" rtlCol="0">
            <a:spAutoFit/>
          </a:bodyPr>
          <a:lstStyle/>
          <a:p>
            <a:endParaRPr lang="en-US" sz="2205" dirty="0"/>
          </a:p>
        </p:txBody>
      </p:sp>
      <p:sp>
        <p:nvSpPr>
          <p:cNvPr id="23" name="Amazon WHS…"/>
          <p:cNvSpPr txBox="1"/>
          <p:nvPr/>
        </p:nvSpPr>
        <p:spPr>
          <a:xfrm>
            <a:off x="2743200" y="435433"/>
            <a:ext cx="6248400" cy="819455"/>
          </a:xfrm>
          <a:prstGeom prst="rect">
            <a:avLst/>
          </a:prstGeom>
          <a:ln w="12700">
            <a:miter lim="400000"/>
          </a:ln>
          <a:extLst>
            <a:ext uri="{C572A759-6A51-4108-AA02-DFA0A04FC94B}">
              <ma14:wrappingTextBoxFlag xmlns="" xmlns:ma14="http://schemas.microsoft.com/office/mac/drawingml/2011/main" val="1"/>
            </a:ext>
          </a:extLst>
        </p:spPr>
        <p:txBody>
          <a:bodyPr wrap="square" lIns="40005" tIns="40005" rIns="40005" bIns="40005" anchor="ctr">
            <a:spAutoFit/>
          </a:bodyPr>
          <a:lstStyle/>
          <a:p>
            <a:pPr algn="l" defTabSz="360045">
              <a:defRPr sz="15600" b="0" spc="-467">
                <a:solidFill>
                  <a:srgbClr val="2E3E4F"/>
                </a:solidFill>
                <a:latin typeface="Amazon Ember Display Heavy"/>
                <a:ea typeface="Amazon Ember Display Heavy"/>
                <a:cs typeface="Amazon Ember Display Heavy"/>
                <a:sym typeface="Amazon Ember Display Heavy"/>
              </a:defRPr>
            </a:pPr>
            <a:r>
              <a:rPr lang="en-AU" sz="4800" dirty="0"/>
              <a:t>COVID-19 Program Update</a:t>
            </a:r>
            <a:endParaRPr sz="4800" dirty="0"/>
          </a:p>
        </p:txBody>
      </p:sp>
      <p:pic>
        <p:nvPicPr>
          <p:cNvPr id="3" name="Picture 2"/>
          <p:cNvPicPr>
            <a:picLocks noChangeAspect="1"/>
          </p:cNvPicPr>
          <p:nvPr/>
        </p:nvPicPr>
        <p:blipFill>
          <a:blip r:embed="rId4"/>
          <a:stretch>
            <a:fillRect/>
          </a:stretch>
        </p:blipFill>
        <p:spPr>
          <a:xfrm>
            <a:off x="333966" y="185518"/>
            <a:ext cx="2200140" cy="873197"/>
          </a:xfrm>
          <a:prstGeom prst="rect">
            <a:avLst/>
          </a:prstGeom>
        </p:spPr>
      </p:pic>
      <p:sp>
        <p:nvSpPr>
          <p:cNvPr id="29" name="TextBox 28"/>
          <p:cNvSpPr txBox="1"/>
          <p:nvPr/>
        </p:nvSpPr>
        <p:spPr>
          <a:xfrm>
            <a:off x="206011" y="1403604"/>
            <a:ext cx="9189179" cy="3146246"/>
          </a:xfrm>
          <a:prstGeom prst="rect">
            <a:avLst/>
          </a:prstGeom>
          <a:noFill/>
        </p:spPr>
        <p:txBody>
          <a:bodyPr wrap="square" rtlCol="0">
            <a:spAutoFit/>
          </a:bodyPr>
          <a:lstStyle/>
          <a:p>
            <a:pPr algn="l" defTabSz="720090" eaLnBrk="1" fontAlgn="auto" hangingPunct="1">
              <a:spcBef>
                <a:spcPts val="0"/>
              </a:spcBef>
              <a:spcAft>
                <a:spcPts val="0"/>
              </a:spcAft>
              <a:defRPr/>
            </a:pPr>
            <a:r>
              <a:rPr lang="en-US" sz="2835" b="1" dirty="0">
                <a:solidFill>
                  <a:prstClr val="black"/>
                </a:solidFill>
                <a:latin typeface="Tahoma" panose="020B0604030504040204" pitchFamily="34" charset="0"/>
                <a:ea typeface="Tahoma" panose="020B0604030504040204" pitchFamily="34" charset="0"/>
                <a:cs typeface="Tahoma" panose="020B0604030504040204" pitchFamily="34" charset="0"/>
              </a:rPr>
              <a:t>PURPOSE:</a:t>
            </a:r>
          </a:p>
          <a:p>
            <a:pPr algn="l" defTabSz="720090" eaLnBrk="1" fontAlgn="auto" hangingPunct="1">
              <a:spcBef>
                <a:spcPts val="0"/>
              </a:spcBef>
              <a:spcAft>
                <a:spcPts val="0"/>
              </a:spcAft>
              <a:defRPr/>
            </a:pPr>
            <a:r>
              <a:rPr lang="en-US" sz="2835" dirty="0">
                <a:solidFill>
                  <a:prstClr val="black"/>
                </a:solidFill>
                <a:latin typeface="Calibri" panose="020F0502020204030204"/>
              </a:rPr>
              <a:t>The health of our employees, vendors, and the communities in which we operate is Amazon’s top priority. The objective of this presentation is to raise awareness of the controls in place to reduce the risk of COVID-19 transmission.</a:t>
            </a:r>
          </a:p>
          <a:p>
            <a:pPr algn="l" defTabSz="720090" eaLnBrk="1" fontAlgn="auto" hangingPunct="1">
              <a:spcBef>
                <a:spcPts val="0"/>
              </a:spcBef>
              <a:spcAft>
                <a:spcPts val="0"/>
              </a:spcAft>
              <a:defRPr/>
            </a:pPr>
            <a:endParaRPr lang="en-US" sz="2835" dirty="0">
              <a:solidFill>
                <a:prstClr val="black"/>
              </a:solidFill>
              <a:latin typeface="Calibri" panose="020F0502020204030204"/>
            </a:endParaRPr>
          </a:p>
          <a:p>
            <a:pPr algn="l" defTabSz="720090" eaLnBrk="1" fontAlgn="auto" hangingPunct="1">
              <a:spcBef>
                <a:spcPts val="0"/>
              </a:spcBef>
              <a:spcAft>
                <a:spcPts val="0"/>
              </a:spcAft>
              <a:defRPr/>
            </a:pPr>
            <a:endParaRPr lang="en-US" sz="2835" dirty="0">
              <a:solidFill>
                <a:prstClr val="black"/>
              </a:solidFill>
              <a:latin typeface="Calibri" panose="020F0502020204030204"/>
            </a:endParaRPr>
          </a:p>
        </p:txBody>
      </p:sp>
    </p:spTree>
    <p:extLst>
      <p:ext uri="{BB962C8B-B14F-4D97-AF65-F5344CB8AC3E}">
        <p14:creationId xmlns:p14="http://schemas.microsoft.com/office/powerpoint/2010/main" val="24367287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27133FA2-198A-4D31-8438-32B205C36512}" type="slidenum">
              <a:rPr lang="en-US"/>
              <a:pPr/>
              <a:t>20</a:t>
            </a:fld>
            <a:endParaRPr lang="en-US" dirty="0"/>
          </a:p>
        </p:txBody>
      </p:sp>
      <p:sp>
        <p:nvSpPr>
          <p:cNvPr id="92162" name="Rectangle 2"/>
          <p:cNvSpPr>
            <a:spLocks noGrp="1" noChangeArrowheads="1"/>
          </p:cNvSpPr>
          <p:nvPr>
            <p:ph type="title"/>
          </p:nvPr>
        </p:nvSpPr>
        <p:spPr/>
        <p:txBody>
          <a:bodyPr/>
          <a:lstStyle/>
          <a:p>
            <a:pPr algn="ctr"/>
            <a:r>
              <a:rPr lang="en-US" sz="4000" b="1" dirty="0"/>
              <a:t>USE OF FACILITIES</a:t>
            </a:r>
          </a:p>
        </p:txBody>
      </p:sp>
      <p:sp>
        <p:nvSpPr>
          <p:cNvPr id="92163" name="Rectangle 3"/>
          <p:cNvSpPr>
            <a:spLocks noGrp="1" noChangeArrowheads="1"/>
          </p:cNvSpPr>
          <p:nvPr>
            <p:ph type="body" idx="1"/>
          </p:nvPr>
        </p:nvSpPr>
        <p:spPr>
          <a:xfrm>
            <a:off x="228600" y="1495425"/>
            <a:ext cx="9067800" cy="5438775"/>
          </a:xfrm>
        </p:spPr>
        <p:txBody>
          <a:bodyPr/>
          <a:lstStyle/>
          <a:p>
            <a:pPr>
              <a:lnSpc>
                <a:spcPct val="85000"/>
              </a:lnSpc>
              <a:spcBef>
                <a:spcPct val="25000"/>
              </a:spcBef>
            </a:pPr>
            <a:r>
              <a:rPr lang="en-US" sz="2900" dirty="0"/>
              <a:t>Contractors may be granted limited use of Amazon break room, cafeteria and sanitary facilities.</a:t>
            </a:r>
          </a:p>
          <a:p>
            <a:pPr lvl="1">
              <a:lnSpc>
                <a:spcPct val="85000"/>
              </a:lnSpc>
              <a:spcBef>
                <a:spcPct val="25000"/>
              </a:spcBef>
            </a:pPr>
            <a:r>
              <a:rPr lang="en-US" sz="2600" dirty="0"/>
              <a:t>Use of these facilities is a privilege, and they must be kept clean and orderly at all times.</a:t>
            </a:r>
          </a:p>
          <a:p>
            <a:pPr>
              <a:lnSpc>
                <a:spcPct val="85000"/>
              </a:lnSpc>
              <a:spcBef>
                <a:spcPct val="25000"/>
              </a:spcBef>
            </a:pPr>
            <a:r>
              <a:rPr lang="en-US" sz="2900" dirty="0"/>
              <a:t>Do not consume food or beverages within the facility, except at designated break areas.</a:t>
            </a:r>
          </a:p>
          <a:p>
            <a:pPr>
              <a:lnSpc>
                <a:spcPct val="85000"/>
              </a:lnSpc>
              <a:spcBef>
                <a:spcPct val="25000"/>
              </a:spcBef>
            </a:pPr>
            <a:r>
              <a:rPr lang="en-US" sz="2900" dirty="0"/>
              <a:t>Any special areas for contractor </a:t>
            </a:r>
            <a:br>
              <a:rPr lang="en-US" sz="2900" dirty="0"/>
            </a:br>
            <a:r>
              <a:rPr lang="en-US" sz="2900" dirty="0"/>
              <a:t>breaks and lunches must be approved </a:t>
            </a:r>
            <a:br>
              <a:rPr lang="en-US" sz="2900" dirty="0"/>
            </a:br>
            <a:r>
              <a:rPr lang="en-US" sz="2900" dirty="0"/>
              <a:t>by the Project or Facility Manager.</a:t>
            </a:r>
          </a:p>
          <a:p>
            <a:pPr>
              <a:lnSpc>
                <a:spcPct val="85000"/>
              </a:lnSpc>
              <a:spcBef>
                <a:spcPct val="25000"/>
              </a:spcBef>
            </a:pPr>
            <a:r>
              <a:rPr lang="en-US" sz="2900" dirty="0"/>
              <a:t>Any violations of these expectations </a:t>
            </a:r>
            <a:br>
              <a:rPr lang="en-US" sz="2900" dirty="0"/>
            </a:br>
            <a:r>
              <a:rPr lang="en-US" sz="2900" dirty="0"/>
              <a:t>may result in the loss of facility </a:t>
            </a:r>
            <a:br>
              <a:rPr lang="en-US" sz="2900" dirty="0"/>
            </a:br>
            <a:r>
              <a:rPr lang="en-US" sz="2900" dirty="0"/>
              <a:t>privileges.</a:t>
            </a:r>
          </a:p>
        </p:txBody>
      </p:sp>
      <p:pic>
        <p:nvPicPr>
          <p:cNvPr id="92166" name="Picture 6" descr="breakroom"/>
          <p:cNvPicPr>
            <a:picLocks noChangeAspect="1" noChangeArrowheads="1"/>
          </p:cNvPicPr>
          <p:nvPr/>
        </p:nvPicPr>
        <p:blipFill>
          <a:blip r:embed="rId2"/>
          <a:srcRect/>
          <a:stretch>
            <a:fillRect/>
          </a:stretch>
        </p:blipFill>
        <p:spPr bwMode="auto">
          <a:xfrm>
            <a:off x="7165975" y="4343400"/>
            <a:ext cx="2087563" cy="25146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D2707801-C69C-42C6-B035-E54AB7AB9514}" type="slidenum">
              <a:rPr lang="en-US"/>
              <a:pPr/>
              <a:t>21</a:t>
            </a:fld>
            <a:endParaRPr lang="en-US" dirty="0"/>
          </a:p>
        </p:txBody>
      </p:sp>
      <p:sp>
        <p:nvSpPr>
          <p:cNvPr id="208898" name="Rectangle 2"/>
          <p:cNvSpPr>
            <a:spLocks noGrp="1" noChangeArrowheads="1"/>
          </p:cNvSpPr>
          <p:nvPr>
            <p:ph type="title"/>
          </p:nvPr>
        </p:nvSpPr>
        <p:spPr/>
        <p:txBody>
          <a:bodyPr/>
          <a:lstStyle/>
          <a:p>
            <a:pPr algn="ctr"/>
            <a:r>
              <a:rPr lang="en-US" sz="4000" b="1" dirty="0"/>
              <a:t>SMOKING</a:t>
            </a:r>
          </a:p>
        </p:txBody>
      </p:sp>
      <p:sp>
        <p:nvSpPr>
          <p:cNvPr id="208899" name="Rectangle 3"/>
          <p:cNvSpPr>
            <a:spLocks noGrp="1" noChangeArrowheads="1"/>
          </p:cNvSpPr>
          <p:nvPr>
            <p:ph type="body" idx="1"/>
          </p:nvPr>
        </p:nvSpPr>
        <p:spPr>
          <a:xfrm>
            <a:off x="381000" y="1474788"/>
            <a:ext cx="5799138" cy="5438775"/>
          </a:xfrm>
        </p:spPr>
        <p:txBody>
          <a:bodyPr/>
          <a:lstStyle/>
          <a:p>
            <a:pPr>
              <a:lnSpc>
                <a:spcPct val="90000"/>
              </a:lnSpc>
            </a:pPr>
            <a:r>
              <a:rPr lang="en-US" sz="2800" dirty="0">
                <a:solidFill>
                  <a:srgbClr val="FF0000"/>
                </a:solidFill>
              </a:rPr>
              <a:t>Smoking is prohibited inside of Amazon facilities</a:t>
            </a:r>
          </a:p>
          <a:p>
            <a:pPr>
              <a:lnSpc>
                <a:spcPct val="90000"/>
              </a:lnSpc>
            </a:pPr>
            <a:r>
              <a:rPr lang="en-US" sz="2800" dirty="0"/>
              <a:t>Smoking is only permitted in designated </a:t>
            </a:r>
            <a:r>
              <a:rPr lang="en-US" sz="2800" dirty="0">
                <a:solidFill>
                  <a:srgbClr val="FF0000"/>
                </a:solidFill>
              </a:rPr>
              <a:t>outdoor</a:t>
            </a:r>
            <a:r>
              <a:rPr lang="en-US" sz="2800" dirty="0"/>
              <a:t> areas.</a:t>
            </a:r>
          </a:p>
          <a:p>
            <a:pPr>
              <a:lnSpc>
                <a:spcPct val="90000"/>
              </a:lnSpc>
            </a:pPr>
            <a:r>
              <a:rPr lang="en-US" sz="2800" dirty="0"/>
              <a:t>Smoking is prohibited near outdoor storage areas for flammable chemicals or when using flammable or combustible liquids outdoors.</a:t>
            </a:r>
          </a:p>
          <a:p>
            <a:pPr>
              <a:lnSpc>
                <a:spcPct val="90000"/>
              </a:lnSpc>
            </a:pPr>
            <a:r>
              <a:rPr lang="en-US" sz="2800" dirty="0"/>
              <a:t>Violators may be asked to leave the premises immediately.</a:t>
            </a:r>
            <a:endParaRPr lang="en-US" sz="3200" dirty="0"/>
          </a:p>
        </p:txBody>
      </p:sp>
      <p:pic>
        <p:nvPicPr>
          <p:cNvPr id="208900" name="Picture 4" descr="nosmoking"/>
          <p:cNvPicPr>
            <a:picLocks noChangeAspect="1" noChangeArrowheads="1"/>
          </p:cNvPicPr>
          <p:nvPr/>
        </p:nvPicPr>
        <p:blipFill>
          <a:blip r:embed="rId2"/>
          <a:srcRect/>
          <a:stretch>
            <a:fillRect/>
          </a:stretch>
        </p:blipFill>
        <p:spPr bwMode="auto">
          <a:xfrm>
            <a:off x="6248400" y="2559050"/>
            <a:ext cx="2779713" cy="2851150"/>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0"/>
          </p:nvPr>
        </p:nvSpPr>
        <p:spPr/>
        <p:txBody>
          <a:bodyPr/>
          <a:lstStyle/>
          <a:p>
            <a:fld id="{B826EE32-D233-4BB1-BD95-365069518544}" type="slidenum">
              <a:rPr lang="en-US"/>
              <a:pPr/>
              <a:t>22</a:t>
            </a:fld>
            <a:endParaRPr lang="en-US" dirty="0"/>
          </a:p>
        </p:txBody>
      </p:sp>
      <p:sp>
        <p:nvSpPr>
          <p:cNvPr id="241666" name="Rectangle 2"/>
          <p:cNvSpPr>
            <a:spLocks noGrp="1" noChangeArrowheads="1"/>
          </p:cNvSpPr>
          <p:nvPr>
            <p:ph type="title"/>
          </p:nvPr>
        </p:nvSpPr>
        <p:spPr/>
        <p:txBody>
          <a:bodyPr/>
          <a:lstStyle/>
          <a:p>
            <a:pPr algn="ctr"/>
            <a:r>
              <a:rPr lang="en-US" sz="2800" b="1" dirty="0">
                <a:solidFill>
                  <a:srgbClr val="FF0000"/>
                </a:solidFill>
              </a:rPr>
              <a:t>Job Hazard Analysis &amp;</a:t>
            </a:r>
            <a:br>
              <a:rPr lang="en-US" sz="2800" b="1" dirty="0">
                <a:solidFill>
                  <a:srgbClr val="FF0000"/>
                </a:solidFill>
              </a:rPr>
            </a:br>
            <a:r>
              <a:rPr lang="en-US" sz="2800" b="1" dirty="0">
                <a:solidFill>
                  <a:srgbClr val="FF0000"/>
                </a:solidFill>
              </a:rPr>
              <a:t>PERSONAL PROTECTIVE EQUIPMENT</a:t>
            </a:r>
          </a:p>
        </p:txBody>
      </p:sp>
      <p:sp>
        <p:nvSpPr>
          <p:cNvPr id="241667" name="Rectangle 3"/>
          <p:cNvSpPr>
            <a:spLocks noGrp="1" noChangeArrowheads="1"/>
          </p:cNvSpPr>
          <p:nvPr>
            <p:ph type="body" idx="1"/>
          </p:nvPr>
        </p:nvSpPr>
        <p:spPr>
          <a:xfrm>
            <a:off x="457200" y="1474788"/>
            <a:ext cx="8683625" cy="5383212"/>
          </a:xfrm>
        </p:spPr>
        <p:txBody>
          <a:bodyPr/>
          <a:lstStyle/>
          <a:p>
            <a:pPr marL="0" indent="0" algn="ctr">
              <a:lnSpc>
                <a:spcPct val="75000"/>
              </a:lnSpc>
              <a:spcBef>
                <a:spcPct val="25000"/>
              </a:spcBef>
              <a:buNone/>
            </a:pPr>
            <a:r>
              <a:rPr lang="en-US" sz="2000" dirty="0">
                <a:solidFill>
                  <a:srgbClr val="FF0000"/>
                </a:solidFill>
              </a:rPr>
              <a:t>Contractor is responsible to complete a Job Hazard Analysis (JHA) for all work activities occurring on site to identify the key steps, hazards, safety methods/control and PPE for the work to be performed. This risk assessment must be documented, and reviewed by all contractor employees prior to the commencement of work. </a:t>
            </a:r>
          </a:p>
          <a:p>
            <a:pPr marL="0" indent="0" algn="ctr">
              <a:lnSpc>
                <a:spcPct val="75000"/>
              </a:lnSpc>
              <a:spcBef>
                <a:spcPct val="25000"/>
              </a:spcBef>
              <a:buNone/>
            </a:pPr>
            <a:endParaRPr lang="en-US" sz="2000" dirty="0"/>
          </a:p>
          <a:p>
            <a:pPr>
              <a:lnSpc>
                <a:spcPct val="75000"/>
              </a:lnSpc>
              <a:spcBef>
                <a:spcPct val="25000"/>
              </a:spcBef>
            </a:pPr>
            <a:r>
              <a:rPr lang="en-US" sz="2400" dirty="0"/>
              <a:t>Contractor must provide workers with personal protective equipment (PPE) based on contractor’s risk assessment.</a:t>
            </a:r>
          </a:p>
          <a:p>
            <a:pPr lvl="1">
              <a:lnSpc>
                <a:spcPct val="75000"/>
              </a:lnSpc>
              <a:spcBef>
                <a:spcPct val="25000"/>
              </a:spcBef>
            </a:pPr>
            <a:r>
              <a:rPr lang="en-US" sz="2000" dirty="0"/>
              <a:t>Amazon does not supply PPE to contractors.</a:t>
            </a:r>
          </a:p>
          <a:p>
            <a:pPr>
              <a:lnSpc>
                <a:spcPct val="75000"/>
              </a:lnSpc>
              <a:spcBef>
                <a:spcPct val="25000"/>
              </a:spcBef>
            </a:pPr>
            <a:r>
              <a:rPr lang="en-US" sz="2400" dirty="0"/>
              <a:t>All personnel must wear shoes and shirts at all times when working at the facility.  </a:t>
            </a:r>
          </a:p>
          <a:p>
            <a:pPr lvl="1">
              <a:lnSpc>
                <a:spcPct val="75000"/>
              </a:lnSpc>
              <a:spcBef>
                <a:spcPct val="25000"/>
              </a:spcBef>
            </a:pPr>
            <a:r>
              <a:rPr lang="en-US" sz="2000" dirty="0"/>
              <a:t>Sandals and open-toed shoes are prohibited at Amazon facilities.</a:t>
            </a:r>
          </a:p>
        </p:txBody>
      </p:sp>
      <p:pic>
        <p:nvPicPr>
          <p:cNvPr id="241668" name="Picture 4"/>
          <p:cNvPicPr>
            <a:picLocks noChangeAspect="1" noChangeArrowheads="1"/>
          </p:cNvPicPr>
          <p:nvPr/>
        </p:nvPicPr>
        <p:blipFill>
          <a:blip r:embed="rId3"/>
          <a:srcRect/>
          <a:stretch>
            <a:fillRect/>
          </a:stretch>
        </p:blipFill>
        <p:spPr bwMode="auto">
          <a:xfrm>
            <a:off x="7421880" y="5576887"/>
            <a:ext cx="1371600" cy="1296987"/>
          </a:xfrm>
          <a:prstGeom prst="rect">
            <a:avLst/>
          </a:prstGeom>
          <a:noFill/>
          <a:ln w="9525">
            <a:noFill/>
            <a:miter lim="800000"/>
            <a:headEnd/>
            <a:tailEnd/>
          </a:ln>
        </p:spPr>
      </p:pic>
      <p:sp>
        <p:nvSpPr>
          <p:cNvPr id="241669" name="Rectangle 5"/>
          <p:cNvSpPr>
            <a:spLocks noChangeArrowheads="1"/>
          </p:cNvSpPr>
          <p:nvPr/>
        </p:nvSpPr>
        <p:spPr bwMode="auto">
          <a:xfrm>
            <a:off x="0" y="3386138"/>
            <a:ext cx="9601200" cy="0"/>
          </a:xfrm>
          <a:prstGeom prst="rect">
            <a:avLst/>
          </a:prstGeom>
          <a:noFill/>
          <a:ln w="9525">
            <a:noFill/>
            <a:miter lim="800000"/>
            <a:headEnd/>
            <a:tailEnd/>
          </a:ln>
          <a:effectLst/>
        </p:spPr>
        <p:txBody>
          <a:bodyPr wrap="none" anchor="ctr">
            <a:spAutoFit/>
          </a:bodyPr>
          <a:lstStyle/>
          <a:p>
            <a:endParaRPr lang="en-US" dirty="0"/>
          </a:p>
        </p:txBody>
      </p:sp>
      <p:graphicFrame>
        <p:nvGraphicFramePr>
          <p:cNvPr id="241670" name="Object 6"/>
          <p:cNvGraphicFramePr>
            <a:graphicFrameLocks noChangeAspect="1"/>
          </p:cNvGraphicFramePr>
          <p:nvPr>
            <p:extLst>
              <p:ext uri="{D42A27DB-BD31-4B8C-83A1-F6EECF244321}">
                <p14:modId xmlns:p14="http://schemas.microsoft.com/office/powerpoint/2010/main" val="2487834151"/>
              </p:ext>
            </p:extLst>
          </p:nvPr>
        </p:nvGraphicFramePr>
        <p:xfrm>
          <a:off x="2971800" y="5486400"/>
          <a:ext cx="1600200" cy="1446213"/>
        </p:xfrm>
        <a:graphic>
          <a:graphicData uri="http://schemas.openxmlformats.org/presentationml/2006/ole">
            <mc:AlternateContent xmlns:mc="http://schemas.openxmlformats.org/markup-compatibility/2006">
              <mc:Choice xmlns:v="urn:schemas-microsoft-com:vml" Requires="v">
                <p:oleObj spid="_x0000_s241753" name="Microsoft Drawing" r:id="rId4" imgW="476273" imgH="420844" progId="MSDraw">
                  <p:embed/>
                </p:oleObj>
              </mc:Choice>
              <mc:Fallback>
                <p:oleObj name="Microsoft Drawing" r:id="rId4" imgW="476273" imgH="420844" progId="MSDraw">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71800" y="5486400"/>
                        <a:ext cx="1600200" cy="1446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41671" name="Picture 7"/>
          <p:cNvPicPr>
            <a:picLocks noChangeAspect="1" noChangeArrowheads="1"/>
          </p:cNvPicPr>
          <p:nvPr/>
        </p:nvPicPr>
        <p:blipFill>
          <a:blip r:embed="rId6"/>
          <a:srcRect/>
          <a:stretch>
            <a:fillRect/>
          </a:stretch>
        </p:blipFill>
        <p:spPr bwMode="auto">
          <a:xfrm>
            <a:off x="5288280" y="5475286"/>
            <a:ext cx="1447800" cy="1398588"/>
          </a:xfrm>
          <a:prstGeom prst="rect">
            <a:avLst/>
          </a:prstGeom>
          <a:noFill/>
          <a:ln w="9525">
            <a:noFill/>
            <a:miter lim="800000"/>
            <a:headEnd/>
            <a:tailEnd/>
          </a:ln>
        </p:spPr>
      </p:pic>
      <p:pic>
        <p:nvPicPr>
          <p:cNvPr id="241672" name="Picture 8"/>
          <p:cNvPicPr>
            <a:picLocks noChangeAspect="1" noChangeArrowheads="1"/>
          </p:cNvPicPr>
          <p:nvPr/>
        </p:nvPicPr>
        <p:blipFill>
          <a:blip r:embed="rId7"/>
          <a:srcRect/>
          <a:stretch>
            <a:fillRect/>
          </a:stretch>
        </p:blipFill>
        <p:spPr bwMode="auto">
          <a:xfrm>
            <a:off x="893064" y="5562600"/>
            <a:ext cx="1371600" cy="1325563"/>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CD2DAA52-B666-496A-84F8-9EF19327C9DF}" type="slidenum">
              <a:rPr lang="en-US"/>
              <a:pPr/>
              <a:t>23</a:t>
            </a:fld>
            <a:endParaRPr lang="en-US" dirty="0"/>
          </a:p>
        </p:txBody>
      </p:sp>
      <p:sp>
        <p:nvSpPr>
          <p:cNvPr id="229378" name="Rectangle 2"/>
          <p:cNvSpPr>
            <a:spLocks noGrp="1" noChangeArrowheads="1"/>
          </p:cNvSpPr>
          <p:nvPr>
            <p:ph type="title"/>
          </p:nvPr>
        </p:nvSpPr>
        <p:spPr/>
        <p:txBody>
          <a:bodyPr/>
          <a:lstStyle/>
          <a:p>
            <a:pPr algn="ctr"/>
            <a:r>
              <a:rPr lang="en-US" sz="4000" b="1" dirty="0"/>
              <a:t>HOUSEKEEPING</a:t>
            </a:r>
          </a:p>
        </p:txBody>
      </p:sp>
      <p:sp>
        <p:nvSpPr>
          <p:cNvPr id="229379" name="Rectangle 3"/>
          <p:cNvSpPr>
            <a:spLocks noGrp="1" noChangeArrowheads="1"/>
          </p:cNvSpPr>
          <p:nvPr>
            <p:ph type="body" idx="1"/>
          </p:nvPr>
        </p:nvSpPr>
        <p:spPr>
          <a:xfrm>
            <a:off x="498475" y="1474788"/>
            <a:ext cx="8642350" cy="5459412"/>
          </a:xfrm>
        </p:spPr>
        <p:txBody>
          <a:bodyPr/>
          <a:lstStyle/>
          <a:p>
            <a:pPr>
              <a:lnSpc>
                <a:spcPct val="85000"/>
              </a:lnSpc>
              <a:spcBef>
                <a:spcPct val="25000"/>
              </a:spcBef>
            </a:pPr>
            <a:r>
              <a:rPr lang="en-US" sz="3200" dirty="0"/>
              <a:t>Temporary cords or hoses must not cross equipment or pedestrian traffic aisles.</a:t>
            </a:r>
          </a:p>
          <a:p>
            <a:pPr>
              <a:lnSpc>
                <a:spcPct val="85000"/>
              </a:lnSpc>
              <a:spcBef>
                <a:spcPct val="25000"/>
              </a:spcBef>
            </a:pPr>
            <a:r>
              <a:rPr lang="en-US" sz="3200" dirty="0"/>
              <a:t>Place scrap and waste, such as cardboard or metal, in proper contractor-provided containers.</a:t>
            </a:r>
          </a:p>
          <a:p>
            <a:pPr>
              <a:lnSpc>
                <a:spcPct val="85000"/>
              </a:lnSpc>
              <a:spcBef>
                <a:spcPct val="25000"/>
              </a:spcBef>
            </a:pPr>
            <a:r>
              <a:rPr lang="en-US" sz="3200" dirty="0"/>
              <a:t>Remove combustible scrap, waste materials, and debris daily (or more frequently if required to maintain safety).</a:t>
            </a:r>
            <a:r>
              <a:rPr lang="en-US" sz="2800" dirty="0"/>
              <a:t> </a:t>
            </a:r>
          </a:p>
          <a:p>
            <a:pPr lvl="1">
              <a:lnSpc>
                <a:spcPct val="85000"/>
              </a:lnSpc>
              <a:spcBef>
                <a:spcPct val="25000"/>
              </a:spcBef>
            </a:pPr>
            <a:r>
              <a:rPr lang="en-US" sz="2800" dirty="0"/>
              <a:t>Burning of rubbish is prohibited.</a:t>
            </a:r>
          </a:p>
        </p:txBody>
      </p:sp>
      <p:pic>
        <p:nvPicPr>
          <p:cNvPr id="229380" name="Picture 4" descr="MCj04338330000[1]"/>
          <p:cNvPicPr>
            <a:picLocks noChangeAspect="1" noChangeArrowheads="1"/>
          </p:cNvPicPr>
          <p:nvPr/>
        </p:nvPicPr>
        <p:blipFill>
          <a:blip r:embed="rId2"/>
          <a:srcRect/>
          <a:stretch>
            <a:fillRect/>
          </a:stretch>
        </p:blipFill>
        <p:spPr bwMode="auto">
          <a:xfrm>
            <a:off x="6248400" y="4648200"/>
            <a:ext cx="3048000" cy="2590800"/>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3319B63-46A1-4F42-94D3-89A2C5E04E87}" type="slidenum">
              <a:rPr lang="en-US"/>
              <a:pPr/>
              <a:t>24</a:t>
            </a:fld>
            <a:endParaRPr lang="en-US" dirty="0"/>
          </a:p>
        </p:txBody>
      </p:sp>
      <p:sp>
        <p:nvSpPr>
          <p:cNvPr id="230402" name="Rectangle 2"/>
          <p:cNvSpPr>
            <a:spLocks noGrp="1" noChangeArrowheads="1"/>
          </p:cNvSpPr>
          <p:nvPr>
            <p:ph type="title"/>
          </p:nvPr>
        </p:nvSpPr>
        <p:spPr/>
        <p:txBody>
          <a:bodyPr/>
          <a:lstStyle/>
          <a:p>
            <a:pPr algn="ctr"/>
            <a:r>
              <a:rPr lang="en-US" sz="4000" b="1" dirty="0"/>
              <a:t>HOUSEKEEPING </a:t>
            </a:r>
            <a:r>
              <a:rPr lang="en-US" b="1" dirty="0"/>
              <a:t>(con’t)</a:t>
            </a:r>
          </a:p>
        </p:txBody>
      </p:sp>
      <p:sp>
        <p:nvSpPr>
          <p:cNvPr id="230403" name="Rectangle 3"/>
          <p:cNvSpPr>
            <a:spLocks noGrp="1" noChangeArrowheads="1"/>
          </p:cNvSpPr>
          <p:nvPr>
            <p:ph type="body" idx="1"/>
          </p:nvPr>
        </p:nvSpPr>
        <p:spPr>
          <a:xfrm>
            <a:off x="304800" y="1474788"/>
            <a:ext cx="8836025" cy="5438775"/>
          </a:xfrm>
        </p:spPr>
        <p:txBody>
          <a:bodyPr/>
          <a:lstStyle/>
          <a:p>
            <a:pPr>
              <a:lnSpc>
                <a:spcPct val="85000"/>
              </a:lnSpc>
              <a:spcBef>
                <a:spcPct val="25000"/>
              </a:spcBef>
            </a:pPr>
            <a:r>
              <a:rPr lang="en-US" sz="3000" dirty="0"/>
              <a:t>Do not to block aisles, doors, stairs, ladder ways, emergency equipment, or electrical panels.</a:t>
            </a:r>
          </a:p>
          <a:p>
            <a:pPr>
              <a:lnSpc>
                <a:spcPct val="85000"/>
              </a:lnSpc>
              <a:spcBef>
                <a:spcPct val="25000"/>
              </a:spcBef>
            </a:pPr>
            <a:r>
              <a:rPr lang="en-US" sz="3000" dirty="0"/>
              <a:t>Remove nails and sharp objects protruding from boards, and will pick up loose nails and screws.</a:t>
            </a:r>
          </a:p>
          <a:p>
            <a:pPr>
              <a:lnSpc>
                <a:spcPct val="85000"/>
              </a:lnSpc>
              <a:spcBef>
                <a:spcPct val="25000"/>
              </a:spcBef>
            </a:pPr>
            <a:r>
              <a:rPr lang="en-US" sz="3000" dirty="0"/>
              <a:t>Do not store tools or equipment above work areas.</a:t>
            </a:r>
          </a:p>
          <a:p>
            <a:pPr>
              <a:lnSpc>
                <a:spcPct val="85000"/>
              </a:lnSpc>
              <a:spcBef>
                <a:spcPct val="25000"/>
              </a:spcBef>
            </a:pPr>
            <a:r>
              <a:rPr lang="en-US" sz="3000" dirty="0"/>
              <a:t>Do not leave materials in plenum spaces.</a:t>
            </a:r>
          </a:p>
          <a:p>
            <a:pPr>
              <a:lnSpc>
                <a:spcPct val="85000"/>
              </a:lnSpc>
              <a:spcBef>
                <a:spcPct val="25000"/>
              </a:spcBef>
            </a:pPr>
            <a:r>
              <a:rPr lang="en-US" sz="3000" dirty="0"/>
              <a:t>Contractors are encouraged to recycle discarded materials, such as wood, cardboard, steel, copper, wire, </a:t>
            </a:r>
            <a:r>
              <a:rPr lang="en-US" sz="3000" i="1" dirty="0"/>
              <a:t>etc</a:t>
            </a:r>
            <a:r>
              <a:rPr lang="en-US" sz="3000" dirty="0"/>
              <a:t>.  </a:t>
            </a:r>
          </a:p>
          <a:p>
            <a:pPr lvl="1">
              <a:lnSpc>
                <a:spcPct val="85000"/>
              </a:lnSpc>
              <a:spcBef>
                <a:spcPct val="25000"/>
              </a:spcBef>
            </a:pPr>
            <a:r>
              <a:rPr lang="en-US" sz="2600" dirty="0"/>
              <a:t>Contact the Project Manager for proper disposition of these recyclable materials.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0F3BBE57-AB5E-4F37-A111-4C906D50513B}" type="slidenum">
              <a:rPr lang="en-US"/>
              <a:pPr/>
              <a:t>25</a:t>
            </a:fld>
            <a:endParaRPr lang="en-US" dirty="0"/>
          </a:p>
        </p:txBody>
      </p:sp>
      <p:sp>
        <p:nvSpPr>
          <p:cNvPr id="231426" name="Rectangle 2"/>
          <p:cNvSpPr>
            <a:spLocks noGrp="1" noChangeArrowheads="1"/>
          </p:cNvSpPr>
          <p:nvPr>
            <p:ph type="title"/>
          </p:nvPr>
        </p:nvSpPr>
        <p:spPr/>
        <p:txBody>
          <a:bodyPr/>
          <a:lstStyle/>
          <a:p>
            <a:pPr algn="ctr"/>
            <a:r>
              <a:rPr lang="en-US" sz="4000" b="1" dirty="0"/>
              <a:t>EMERGENCY PROCEDURES / EQUIPMENT</a:t>
            </a:r>
          </a:p>
        </p:txBody>
      </p:sp>
      <p:sp>
        <p:nvSpPr>
          <p:cNvPr id="231427" name="Rectangle 3"/>
          <p:cNvSpPr>
            <a:spLocks noGrp="1" noChangeArrowheads="1"/>
          </p:cNvSpPr>
          <p:nvPr>
            <p:ph type="body" idx="1"/>
          </p:nvPr>
        </p:nvSpPr>
        <p:spPr>
          <a:xfrm>
            <a:off x="304800" y="1474788"/>
            <a:ext cx="8991600" cy="5438775"/>
          </a:xfrm>
        </p:spPr>
        <p:txBody>
          <a:bodyPr/>
          <a:lstStyle/>
          <a:p>
            <a:pPr>
              <a:lnSpc>
                <a:spcPct val="85000"/>
              </a:lnSpc>
              <a:spcBef>
                <a:spcPct val="25000"/>
              </a:spcBef>
              <a:buClr>
                <a:schemeClr val="tx1"/>
              </a:buClr>
            </a:pPr>
            <a:r>
              <a:rPr lang="en-US" sz="3200" dirty="0"/>
              <a:t>Alarm sirens will sound and strobe lights will flash.</a:t>
            </a:r>
          </a:p>
          <a:p>
            <a:pPr>
              <a:lnSpc>
                <a:spcPct val="85000"/>
              </a:lnSpc>
              <a:spcBef>
                <a:spcPct val="25000"/>
              </a:spcBef>
            </a:pPr>
            <a:r>
              <a:rPr lang="en-US" sz="3200" dirty="0"/>
              <a:t>Exit the facility via the nearest emergency exit.</a:t>
            </a:r>
          </a:p>
          <a:p>
            <a:pPr>
              <a:lnSpc>
                <a:spcPct val="85000"/>
              </a:lnSpc>
              <a:spcBef>
                <a:spcPct val="25000"/>
              </a:spcBef>
            </a:pPr>
            <a:r>
              <a:rPr lang="en-US" sz="3200" dirty="0"/>
              <a:t>Once outside the facility, proceed to the assigned assembly area for a head-count.</a:t>
            </a:r>
          </a:p>
          <a:p>
            <a:pPr>
              <a:lnSpc>
                <a:spcPct val="85000"/>
              </a:lnSpc>
              <a:spcBef>
                <a:spcPct val="25000"/>
              </a:spcBef>
            </a:pPr>
            <a:r>
              <a:rPr lang="en-US" sz="3200" b="1" u="sng" dirty="0">
                <a:solidFill>
                  <a:schemeClr val="hlink"/>
                </a:solidFill>
              </a:rPr>
              <a:t>Contractor’s safety representative must give Amazon a complete list of contractor personnel working on site each day.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DB79E14F-8D1F-4640-ACDF-3392E4DDE267}" type="slidenum">
              <a:rPr lang="en-US"/>
              <a:pPr/>
              <a:t>26</a:t>
            </a:fld>
            <a:endParaRPr lang="en-US" dirty="0"/>
          </a:p>
        </p:txBody>
      </p:sp>
      <p:sp>
        <p:nvSpPr>
          <p:cNvPr id="232450" name="Rectangle 2"/>
          <p:cNvSpPr>
            <a:spLocks noGrp="1" noChangeArrowheads="1"/>
          </p:cNvSpPr>
          <p:nvPr>
            <p:ph type="title"/>
          </p:nvPr>
        </p:nvSpPr>
        <p:spPr/>
        <p:txBody>
          <a:bodyPr/>
          <a:lstStyle/>
          <a:p>
            <a:pPr algn="ctr"/>
            <a:r>
              <a:rPr lang="en-US" sz="4000" b="1" dirty="0"/>
              <a:t>ENTRANCES &amp; EXITS</a:t>
            </a:r>
          </a:p>
        </p:txBody>
      </p:sp>
      <p:sp>
        <p:nvSpPr>
          <p:cNvPr id="232451" name="Rectangle 3"/>
          <p:cNvSpPr>
            <a:spLocks noGrp="1" noChangeArrowheads="1"/>
          </p:cNvSpPr>
          <p:nvPr>
            <p:ph type="body" idx="1"/>
          </p:nvPr>
        </p:nvSpPr>
        <p:spPr>
          <a:xfrm>
            <a:off x="304800" y="1474788"/>
            <a:ext cx="8836025" cy="5535612"/>
          </a:xfrm>
        </p:spPr>
        <p:txBody>
          <a:bodyPr/>
          <a:lstStyle/>
          <a:p>
            <a:pPr>
              <a:lnSpc>
                <a:spcPct val="85000"/>
              </a:lnSpc>
              <a:spcBef>
                <a:spcPct val="25000"/>
              </a:spcBef>
              <a:buClr>
                <a:schemeClr val="tx1"/>
              </a:buClr>
            </a:pPr>
            <a:r>
              <a:rPr lang="en-US" sz="3200" dirty="0"/>
              <a:t>Use only designated entrances and exits.</a:t>
            </a:r>
          </a:p>
          <a:p>
            <a:pPr>
              <a:lnSpc>
                <a:spcPct val="85000"/>
              </a:lnSpc>
              <a:spcBef>
                <a:spcPct val="25000"/>
              </a:spcBef>
              <a:buClr>
                <a:schemeClr val="tx1"/>
              </a:buClr>
            </a:pPr>
            <a:r>
              <a:rPr lang="en-US" sz="3200" dirty="0"/>
              <a:t>Amazon posts signs at emergency exits and equips exit doors with alarms to discourage unauthorized use.</a:t>
            </a:r>
          </a:p>
          <a:p>
            <a:pPr lvl="1">
              <a:lnSpc>
                <a:spcPct val="85000"/>
              </a:lnSpc>
              <a:spcBef>
                <a:spcPct val="25000"/>
              </a:spcBef>
              <a:buClr>
                <a:schemeClr val="tx1"/>
              </a:buClr>
            </a:pPr>
            <a:r>
              <a:rPr lang="en-US" sz="2800" dirty="0"/>
              <a:t>Use these doors during an emergency, such as a fire.</a:t>
            </a:r>
          </a:p>
          <a:p>
            <a:pPr lvl="1">
              <a:lnSpc>
                <a:spcPct val="85000"/>
              </a:lnSpc>
              <a:spcBef>
                <a:spcPct val="25000"/>
              </a:spcBef>
              <a:buClr>
                <a:schemeClr val="tx1"/>
              </a:buClr>
            </a:pPr>
            <a:r>
              <a:rPr lang="en-US" sz="2800" dirty="0"/>
              <a:t>Do not block open doors or disable door alarms without the prior approval of the Project or Facility Manager and/or the </a:t>
            </a:r>
            <a:br>
              <a:rPr lang="en-US" sz="2800" dirty="0"/>
            </a:br>
            <a:r>
              <a:rPr lang="en-US" sz="2800" dirty="0"/>
              <a:t>Loss Prevention Manager.</a:t>
            </a:r>
          </a:p>
        </p:txBody>
      </p:sp>
      <p:pic>
        <p:nvPicPr>
          <p:cNvPr id="232452" name="Picture 4" descr="27l"/>
          <p:cNvPicPr>
            <a:picLocks noChangeAspect="1" noChangeArrowheads="1"/>
          </p:cNvPicPr>
          <p:nvPr/>
        </p:nvPicPr>
        <p:blipFill>
          <a:blip r:embed="rId2"/>
          <a:srcRect/>
          <a:stretch>
            <a:fillRect/>
          </a:stretch>
        </p:blipFill>
        <p:spPr bwMode="auto">
          <a:xfrm>
            <a:off x="6248400" y="4981575"/>
            <a:ext cx="3048000" cy="2009775"/>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692CEEA7-8D40-469B-ACAA-A25660FE3240}" type="slidenum">
              <a:rPr lang="en-US"/>
              <a:pPr/>
              <a:t>27</a:t>
            </a:fld>
            <a:endParaRPr lang="en-US" dirty="0"/>
          </a:p>
        </p:txBody>
      </p:sp>
      <p:sp>
        <p:nvSpPr>
          <p:cNvPr id="234498" name="Rectangle 2"/>
          <p:cNvSpPr>
            <a:spLocks noGrp="1" noChangeArrowheads="1"/>
          </p:cNvSpPr>
          <p:nvPr>
            <p:ph type="title"/>
          </p:nvPr>
        </p:nvSpPr>
        <p:spPr>
          <a:xfrm>
            <a:off x="403225" y="406400"/>
            <a:ext cx="8740775" cy="812800"/>
          </a:xfrm>
        </p:spPr>
        <p:txBody>
          <a:bodyPr/>
          <a:lstStyle/>
          <a:p>
            <a:pPr algn="ctr"/>
            <a:r>
              <a:rPr lang="en-US" sz="4000" b="1" dirty="0"/>
              <a:t>FIRST AID &amp; MEDICAL SERVICES</a:t>
            </a:r>
          </a:p>
        </p:txBody>
      </p:sp>
      <p:sp>
        <p:nvSpPr>
          <p:cNvPr id="234499" name="Rectangle 3"/>
          <p:cNvSpPr>
            <a:spLocks noGrp="1" noChangeArrowheads="1"/>
          </p:cNvSpPr>
          <p:nvPr>
            <p:ph type="body" idx="1"/>
          </p:nvPr>
        </p:nvSpPr>
        <p:spPr>
          <a:xfrm>
            <a:off x="304800" y="1474788"/>
            <a:ext cx="8836025" cy="5535612"/>
          </a:xfrm>
        </p:spPr>
        <p:txBody>
          <a:bodyPr/>
          <a:lstStyle/>
          <a:p>
            <a:pPr>
              <a:lnSpc>
                <a:spcPct val="85000"/>
              </a:lnSpc>
              <a:spcBef>
                <a:spcPct val="25000"/>
              </a:spcBef>
              <a:buClr>
                <a:schemeClr val="tx1"/>
              </a:buClr>
            </a:pPr>
            <a:r>
              <a:rPr lang="en-US" sz="3200" dirty="0"/>
              <a:t>Contractors are responsible for providing first aid and medical services to their personnel.</a:t>
            </a:r>
          </a:p>
          <a:p>
            <a:pPr>
              <a:lnSpc>
                <a:spcPct val="85000"/>
              </a:lnSpc>
              <a:spcBef>
                <a:spcPct val="25000"/>
              </a:spcBef>
              <a:buClr>
                <a:schemeClr val="tx1"/>
              </a:buClr>
            </a:pPr>
            <a:r>
              <a:rPr lang="en-US" sz="3200" dirty="0"/>
              <a:t>Call </a:t>
            </a:r>
            <a:r>
              <a:rPr lang="en-US" sz="3200" dirty="0">
                <a:solidFill>
                  <a:srgbClr val="FF0066"/>
                </a:solidFill>
              </a:rPr>
              <a:t>911 </a:t>
            </a:r>
            <a:r>
              <a:rPr lang="en-US" sz="3200" dirty="0"/>
              <a:t>for incidents requiring emergency response support. </a:t>
            </a:r>
            <a:r>
              <a:rPr lang="en-US" sz="3200" i="1" dirty="0"/>
              <a:t>If AMCARE is onsite, AMCARE can provide emergency support until Emergency Medical Services arrive at the site.</a:t>
            </a:r>
            <a:endParaRPr lang="en-US" sz="3200" dirty="0"/>
          </a:p>
          <a:p>
            <a:pPr>
              <a:lnSpc>
                <a:spcPct val="85000"/>
              </a:lnSpc>
              <a:spcBef>
                <a:spcPct val="25000"/>
              </a:spcBef>
              <a:buClr>
                <a:schemeClr val="tx1"/>
              </a:buClr>
            </a:pPr>
            <a:r>
              <a:rPr lang="en-US" sz="3200" dirty="0"/>
              <a:t>Contractors are responsible for recording injuries and illnesses as required by OSHA (or other state and local authorities) and must immediately report recordable incidents to Amazon.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ADB54A70-BFC8-4E11-A588-98E598EEB6DD}" type="slidenum">
              <a:rPr lang="en-US"/>
              <a:pPr/>
              <a:t>28</a:t>
            </a:fld>
            <a:endParaRPr lang="en-US" dirty="0"/>
          </a:p>
        </p:txBody>
      </p:sp>
      <p:sp>
        <p:nvSpPr>
          <p:cNvPr id="260098" name="Rectangle 2"/>
          <p:cNvSpPr>
            <a:spLocks noGrp="1" noChangeArrowheads="1"/>
          </p:cNvSpPr>
          <p:nvPr>
            <p:ph type="title"/>
          </p:nvPr>
        </p:nvSpPr>
        <p:spPr/>
        <p:txBody>
          <a:bodyPr/>
          <a:lstStyle/>
          <a:p>
            <a:pPr algn="ctr"/>
            <a:r>
              <a:rPr lang="en-US" sz="4000" b="1" dirty="0"/>
              <a:t>TOP </a:t>
            </a:r>
            <a:r>
              <a:rPr lang="en-US" sz="4000" b="1" dirty="0">
                <a:solidFill>
                  <a:srgbClr val="FF0000"/>
                </a:solidFill>
              </a:rPr>
              <a:t>EIGHT</a:t>
            </a:r>
            <a:r>
              <a:rPr lang="en-US" sz="4000" b="1" dirty="0"/>
              <a:t> RULES</a:t>
            </a:r>
          </a:p>
        </p:txBody>
      </p:sp>
      <p:sp>
        <p:nvSpPr>
          <p:cNvPr id="260099" name="Rectangle 3"/>
          <p:cNvSpPr>
            <a:spLocks noGrp="1" noChangeArrowheads="1"/>
          </p:cNvSpPr>
          <p:nvPr>
            <p:ph type="body" idx="1"/>
          </p:nvPr>
        </p:nvSpPr>
        <p:spPr>
          <a:xfrm>
            <a:off x="498475" y="1474788"/>
            <a:ext cx="8569325" cy="5438775"/>
          </a:xfrm>
        </p:spPr>
        <p:txBody>
          <a:bodyPr/>
          <a:lstStyle/>
          <a:p>
            <a:pPr>
              <a:lnSpc>
                <a:spcPct val="85000"/>
              </a:lnSpc>
              <a:spcBef>
                <a:spcPct val="25000"/>
              </a:spcBef>
              <a:buFontTx/>
              <a:buNone/>
            </a:pPr>
            <a:r>
              <a:rPr lang="en-US" sz="2000" dirty="0">
                <a:solidFill>
                  <a:schemeClr val="hlink"/>
                </a:solidFill>
              </a:rPr>
              <a:t>The following actions may result in immediate removal from the site. </a:t>
            </a:r>
            <a:r>
              <a:rPr lang="en-US" sz="2000" b="1" dirty="0">
                <a:solidFill>
                  <a:schemeClr val="hlink"/>
                </a:solidFill>
              </a:rPr>
              <a:t>Note: </a:t>
            </a:r>
            <a:r>
              <a:rPr lang="en-US" sz="2000" i="1" dirty="0">
                <a:solidFill>
                  <a:schemeClr val="hlink"/>
                </a:solidFill>
              </a:rPr>
              <a:t>This list is not all-inclusive</a:t>
            </a:r>
            <a:endParaRPr lang="en-US" sz="2000" dirty="0"/>
          </a:p>
          <a:p>
            <a:pPr>
              <a:lnSpc>
                <a:spcPct val="85000"/>
              </a:lnSpc>
              <a:spcBef>
                <a:spcPct val="25000"/>
              </a:spcBef>
              <a:buFontTx/>
              <a:buAutoNum type="arabicPeriod"/>
            </a:pPr>
            <a:r>
              <a:rPr lang="en-US" sz="2000" dirty="0"/>
              <a:t>Smoking within the facility. </a:t>
            </a:r>
          </a:p>
          <a:p>
            <a:pPr>
              <a:lnSpc>
                <a:spcPct val="85000"/>
              </a:lnSpc>
              <a:spcBef>
                <a:spcPct val="25000"/>
              </a:spcBef>
              <a:buFontTx/>
              <a:buAutoNum type="arabicPeriod"/>
            </a:pPr>
            <a:r>
              <a:rPr lang="en-US" sz="2000" dirty="0"/>
              <a:t>Working under the influence of, or possessing drugs or alcohol while on Amazon property.</a:t>
            </a:r>
          </a:p>
          <a:p>
            <a:pPr>
              <a:lnSpc>
                <a:spcPct val="85000"/>
              </a:lnSpc>
              <a:spcBef>
                <a:spcPct val="25000"/>
              </a:spcBef>
              <a:buFontTx/>
              <a:buAutoNum type="arabicPeriod"/>
            </a:pPr>
            <a:r>
              <a:rPr lang="en-US" sz="2000" dirty="0"/>
              <a:t>Possessing any weapon, firearm or explosive device while on Amazon property.</a:t>
            </a:r>
          </a:p>
          <a:p>
            <a:pPr>
              <a:lnSpc>
                <a:spcPct val="85000"/>
              </a:lnSpc>
              <a:spcBef>
                <a:spcPct val="25000"/>
              </a:spcBef>
              <a:buFontTx/>
              <a:buAutoNum type="arabicPeriod"/>
            </a:pPr>
            <a:r>
              <a:rPr lang="en-US" sz="2000" dirty="0"/>
              <a:t>Engaging in physical altercations, horseplay, practical jokes or indecent behavior of any type.</a:t>
            </a:r>
          </a:p>
          <a:p>
            <a:pPr>
              <a:lnSpc>
                <a:spcPct val="85000"/>
              </a:lnSpc>
              <a:spcBef>
                <a:spcPct val="25000"/>
              </a:spcBef>
              <a:buFontTx/>
              <a:buAutoNum type="arabicPeriod"/>
            </a:pPr>
            <a:r>
              <a:rPr lang="en-US" sz="2000" dirty="0"/>
              <a:t>Using threatening language or exhibiting abusive behavior towards an Amazon Associate or fellow employee.</a:t>
            </a:r>
          </a:p>
          <a:p>
            <a:pPr>
              <a:lnSpc>
                <a:spcPct val="75000"/>
              </a:lnSpc>
              <a:spcBef>
                <a:spcPct val="25000"/>
              </a:spcBef>
              <a:buClr>
                <a:schemeClr val="tx1"/>
              </a:buClr>
              <a:buFontTx/>
              <a:buAutoNum type="arabicPeriod" startAt="6"/>
            </a:pPr>
            <a:r>
              <a:rPr lang="en-US" sz="2000" dirty="0"/>
              <a:t>Working at heights without marking off an adequate safety zone of at least 20 feet.  (Contractor may mark off a larger zone if necessary in contractor’s judgment.)</a:t>
            </a:r>
          </a:p>
          <a:p>
            <a:pPr>
              <a:lnSpc>
                <a:spcPct val="75000"/>
              </a:lnSpc>
              <a:spcBef>
                <a:spcPct val="25000"/>
              </a:spcBef>
              <a:buClr>
                <a:schemeClr val="tx1"/>
              </a:buClr>
              <a:buFontTx/>
              <a:buAutoNum type="arabicPeriod" startAt="6"/>
            </a:pPr>
            <a:r>
              <a:rPr lang="en-US" sz="2000" dirty="0"/>
              <a:t>Impeding access to any designated emergency exit or life safety equipment.</a:t>
            </a:r>
          </a:p>
          <a:p>
            <a:pPr>
              <a:lnSpc>
                <a:spcPct val="75000"/>
              </a:lnSpc>
              <a:spcBef>
                <a:spcPct val="25000"/>
              </a:spcBef>
              <a:buClr>
                <a:schemeClr val="tx1"/>
              </a:buClr>
              <a:buFontTx/>
              <a:buAutoNum type="arabicPeriod" startAt="6"/>
            </a:pPr>
            <a:r>
              <a:rPr lang="en-US" sz="2000" dirty="0">
                <a:solidFill>
                  <a:srgbClr val="FF0000"/>
                </a:solidFill>
              </a:rPr>
              <a:t>Failure to follow regulatory safety requirements or Amazon safety policy outlined in this orientation</a:t>
            </a:r>
          </a:p>
          <a:p>
            <a:pPr marL="0" indent="0">
              <a:lnSpc>
                <a:spcPct val="85000"/>
              </a:lnSpc>
              <a:spcBef>
                <a:spcPct val="25000"/>
              </a:spcBef>
              <a:buNone/>
            </a:pPr>
            <a:endParaRPr lang="en-US"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4094ED0C-0670-48DB-AC9A-DCAC40CBDB2B}" type="slidenum">
              <a:rPr lang="en-US"/>
              <a:pPr/>
              <a:t>29</a:t>
            </a:fld>
            <a:endParaRPr lang="en-US" dirty="0"/>
          </a:p>
        </p:txBody>
      </p:sp>
      <p:sp>
        <p:nvSpPr>
          <p:cNvPr id="204802" name="Rectangle 2"/>
          <p:cNvSpPr>
            <a:spLocks noGrp="1" noChangeArrowheads="1"/>
          </p:cNvSpPr>
          <p:nvPr>
            <p:ph type="title"/>
          </p:nvPr>
        </p:nvSpPr>
        <p:spPr/>
        <p:txBody>
          <a:bodyPr/>
          <a:lstStyle/>
          <a:p>
            <a:pPr algn="ctr"/>
            <a:r>
              <a:rPr lang="en-US" sz="4000" b="1" dirty="0"/>
              <a:t>INCIDENT REPORTING &amp; INVESTIGATION</a:t>
            </a:r>
          </a:p>
        </p:txBody>
      </p:sp>
      <p:sp>
        <p:nvSpPr>
          <p:cNvPr id="204803" name="Rectangle 3"/>
          <p:cNvSpPr>
            <a:spLocks noGrp="1" noChangeArrowheads="1"/>
          </p:cNvSpPr>
          <p:nvPr>
            <p:ph type="body" idx="1"/>
          </p:nvPr>
        </p:nvSpPr>
        <p:spPr>
          <a:xfrm>
            <a:off x="498475" y="1371600"/>
            <a:ext cx="8642350" cy="5535613"/>
          </a:xfrm>
        </p:spPr>
        <p:txBody>
          <a:bodyPr/>
          <a:lstStyle/>
          <a:p>
            <a:pPr>
              <a:lnSpc>
                <a:spcPct val="85000"/>
              </a:lnSpc>
              <a:spcBef>
                <a:spcPct val="25000"/>
              </a:spcBef>
            </a:pPr>
            <a:r>
              <a:rPr lang="en-US" sz="2400" dirty="0"/>
              <a:t>Immediately report, and provide documentation (statements, pictures, </a:t>
            </a:r>
            <a:r>
              <a:rPr lang="en-US" sz="2400" i="1" dirty="0"/>
              <a:t>etc</a:t>
            </a:r>
            <a:r>
              <a:rPr lang="en-US" sz="2400" dirty="0"/>
              <a:t>.) for, all incidents resulting in injury or illness, hazardous material spill or property damage, and near miss incidents that could have resulted in serious injury or property damage to the Amazon Project Manager and Amazon Safety Department.</a:t>
            </a:r>
          </a:p>
          <a:p>
            <a:pPr>
              <a:lnSpc>
                <a:spcPct val="85000"/>
              </a:lnSpc>
              <a:spcBef>
                <a:spcPct val="25000"/>
              </a:spcBef>
            </a:pPr>
            <a:r>
              <a:rPr lang="en-US" sz="2400" dirty="0"/>
              <a:t>Immediately report any regulatory inspection (</a:t>
            </a:r>
            <a:r>
              <a:rPr lang="en-US" sz="2400" i="1" dirty="0"/>
              <a:t>e.g.</a:t>
            </a:r>
            <a:r>
              <a:rPr lang="en-US" sz="2400" dirty="0"/>
              <a:t>, OSHA, EPA or Fire Marshall) to the Amazon Project Manager and Amazon Safety Department.</a:t>
            </a:r>
          </a:p>
          <a:p>
            <a:pPr>
              <a:lnSpc>
                <a:spcPct val="85000"/>
              </a:lnSpc>
              <a:spcBef>
                <a:spcPct val="25000"/>
              </a:spcBef>
            </a:pPr>
            <a:r>
              <a:rPr lang="en-US" sz="2400" dirty="0"/>
              <a:t>Report security issues including theft, threats or acts of violence to any uniformed Security Officer, or to the Project or Facility Manager.</a:t>
            </a:r>
          </a:p>
          <a:p>
            <a:pPr>
              <a:lnSpc>
                <a:spcPct val="85000"/>
              </a:lnSpc>
              <a:spcBef>
                <a:spcPct val="25000"/>
              </a:spcBef>
            </a:pPr>
            <a:r>
              <a:rPr lang="en-US" sz="2400" dirty="0"/>
              <a:t>Report all fire, medical emergencies, or motor vehicle accidents to 911.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p:cNvSpPr txBox="1"/>
          <p:nvPr/>
        </p:nvSpPr>
        <p:spPr>
          <a:xfrm>
            <a:off x="304800" y="1604121"/>
            <a:ext cx="8963220" cy="5509329"/>
          </a:xfrm>
          <a:prstGeom prst="rect">
            <a:avLst/>
          </a:prstGeom>
          <a:noFill/>
        </p:spPr>
        <p:txBody>
          <a:bodyPr wrap="square" rtlCol="0">
            <a:spAutoFit/>
          </a:bodyPr>
          <a:lstStyle/>
          <a:p>
            <a:pPr algn="l"/>
            <a:r>
              <a:rPr lang="en-US" sz="2205" dirty="0"/>
              <a:t>If you:</a:t>
            </a:r>
          </a:p>
          <a:p>
            <a:pPr marL="720090" lvl="1" indent="-360045" algn="l">
              <a:buFont typeface="Arial" panose="020B0604020202020204" pitchFamily="34" charset="0"/>
              <a:buChar char="•"/>
            </a:pPr>
            <a:r>
              <a:rPr lang="en-US" sz="2205" dirty="0"/>
              <a:t>Have symptoms of a cold or the flu, stay home and seek medical guidance.</a:t>
            </a:r>
          </a:p>
          <a:p>
            <a:pPr marL="720090" lvl="1" indent="-360045" algn="l">
              <a:buFont typeface="Arial" panose="020B0604020202020204" pitchFamily="34" charset="0"/>
              <a:buChar char="•"/>
            </a:pPr>
            <a:r>
              <a:rPr lang="en-US" sz="2205" dirty="0"/>
              <a:t>Have come in contact with someone who is confirmed or suspected of having COVID-19, but are not showing symptoms, do not enter in any Amazon facility for 14 days. </a:t>
            </a:r>
          </a:p>
          <a:p>
            <a:pPr marL="720090" lvl="1" indent="-360045" algn="l">
              <a:buFont typeface="Arial" panose="020B0604020202020204" pitchFamily="34" charset="0"/>
              <a:buChar char="•"/>
            </a:pPr>
            <a:r>
              <a:rPr lang="it-IT" sz="2205" dirty="0"/>
              <a:t>Feel ill during your shift, tell your supervisor or Amazon contact immediately.</a:t>
            </a:r>
          </a:p>
          <a:p>
            <a:pPr algn="l"/>
            <a:endParaRPr lang="it-IT" sz="866" dirty="0"/>
          </a:p>
          <a:p>
            <a:pPr algn="l"/>
            <a:r>
              <a:rPr lang="it-IT" sz="2205" dirty="0"/>
              <a:t>Additional precautions:</a:t>
            </a:r>
          </a:p>
          <a:p>
            <a:pPr marL="720090" lvl="1" indent="-360045" algn="l">
              <a:buFont typeface="Arial" panose="020B0604020202020204" pitchFamily="34" charset="0"/>
              <a:buChar char="•"/>
            </a:pPr>
            <a:r>
              <a:rPr lang="en-US" sz="1800" dirty="0"/>
              <a:t>No handshaking or other physical greetings</a:t>
            </a:r>
          </a:p>
          <a:p>
            <a:pPr marL="720090" lvl="1" indent="-360045" algn="l">
              <a:buFont typeface="Arial" panose="020B0604020202020204" pitchFamily="34" charset="0"/>
              <a:buChar char="•"/>
            </a:pPr>
            <a:r>
              <a:rPr lang="en-US" sz="1800" dirty="0"/>
              <a:t>Start every activity by sanitizing your workplace, tools and any other touched surface</a:t>
            </a:r>
          </a:p>
          <a:p>
            <a:pPr marL="720090" lvl="1" indent="-360045" algn="l">
              <a:buFont typeface="Arial" panose="020B0604020202020204" pitchFamily="34" charset="0"/>
              <a:buChar char="•"/>
            </a:pPr>
            <a:r>
              <a:rPr lang="en-US" sz="1800" dirty="0"/>
              <a:t>Do not share hand tools, personal protective equipment (PPE), or other items. Each employee should use their own tools for the job and ensure tools are cleaned after the job. If tools must be shared, ensure proper cleaning is completed between uses. in accordance with the manufacturer’s instructions.</a:t>
            </a:r>
          </a:p>
          <a:p>
            <a:pPr marL="720090" lvl="1" indent="-360045" algn="l">
              <a:buFont typeface="Arial" panose="020B0604020202020204" pitchFamily="34" charset="0"/>
              <a:buChar char="•"/>
            </a:pPr>
            <a:r>
              <a:rPr lang="en-US" sz="1800" dirty="0"/>
              <a:t>Wash your hands frequently and maintain good personal hygiene</a:t>
            </a:r>
          </a:p>
          <a:p>
            <a:pPr algn="l"/>
            <a:endParaRPr lang="it-IT" sz="1890" dirty="0"/>
          </a:p>
        </p:txBody>
      </p:sp>
      <p:sp>
        <p:nvSpPr>
          <p:cNvPr id="7" name="Amazon WHS…"/>
          <p:cNvSpPr txBox="1"/>
          <p:nvPr/>
        </p:nvSpPr>
        <p:spPr>
          <a:xfrm>
            <a:off x="2743200" y="435433"/>
            <a:ext cx="6248400" cy="819455"/>
          </a:xfrm>
          <a:prstGeom prst="rect">
            <a:avLst/>
          </a:prstGeom>
          <a:ln w="12700">
            <a:miter lim="400000"/>
          </a:ln>
          <a:extLst>
            <a:ext uri="{C572A759-6A51-4108-AA02-DFA0A04FC94B}">
              <ma14:wrappingTextBoxFlag xmlns="" xmlns:ma14="http://schemas.microsoft.com/office/mac/drawingml/2011/main" val="1"/>
            </a:ext>
          </a:extLst>
        </p:spPr>
        <p:txBody>
          <a:bodyPr wrap="square" lIns="40005" tIns="40005" rIns="40005" bIns="40005" anchor="ctr">
            <a:spAutoFit/>
          </a:bodyPr>
          <a:lstStyle/>
          <a:p>
            <a:pPr algn="l" defTabSz="360045">
              <a:defRPr sz="15600" b="0" spc="-467">
                <a:solidFill>
                  <a:srgbClr val="2E3E4F"/>
                </a:solidFill>
                <a:latin typeface="Amazon Ember Display Heavy"/>
                <a:ea typeface="Amazon Ember Display Heavy"/>
                <a:cs typeface="Amazon Ember Display Heavy"/>
                <a:sym typeface="Amazon Ember Display Heavy"/>
              </a:defRPr>
            </a:pPr>
            <a:r>
              <a:rPr lang="en-AU" sz="4800" dirty="0"/>
              <a:t>Required Actions</a:t>
            </a:r>
            <a:endParaRPr sz="4800" dirty="0"/>
          </a:p>
        </p:txBody>
      </p:sp>
      <p:pic>
        <p:nvPicPr>
          <p:cNvPr id="8" name="Picture 7"/>
          <p:cNvPicPr>
            <a:picLocks noChangeAspect="1"/>
          </p:cNvPicPr>
          <p:nvPr/>
        </p:nvPicPr>
        <p:blipFill>
          <a:blip r:embed="rId2"/>
          <a:stretch>
            <a:fillRect/>
          </a:stretch>
        </p:blipFill>
        <p:spPr>
          <a:xfrm>
            <a:off x="516556" y="418134"/>
            <a:ext cx="2200140" cy="873197"/>
          </a:xfrm>
          <a:prstGeom prst="rect">
            <a:avLst/>
          </a:prstGeom>
        </p:spPr>
      </p:pic>
    </p:spTree>
    <p:extLst>
      <p:ext uri="{BB962C8B-B14F-4D97-AF65-F5344CB8AC3E}">
        <p14:creationId xmlns:p14="http://schemas.microsoft.com/office/powerpoint/2010/main" val="9699202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1"/>
          <p:cNvSpPr>
            <a:spLocks noGrp="1"/>
          </p:cNvSpPr>
          <p:nvPr>
            <p:ph type="sldNum" sz="quarter" idx="10"/>
          </p:nvPr>
        </p:nvSpPr>
        <p:spPr/>
        <p:txBody>
          <a:bodyPr/>
          <a:lstStyle/>
          <a:p>
            <a:fld id="{5DAB84AD-8BDF-49DE-9F2A-01F4D488F6D0}" type="slidenum">
              <a:rPr lang="en-US"/>
              <a:pPr/>
              <a:t>30</a:t>
            </a:fld>
            <a:endParaRPr lang="en-US" dirty="0"/>
          </a:p>
        </p:txBody>
      </p:sp>
      <p:sp>
        <p:nvSpPr>
          <p:cNvPr id="351235" name="Rectangle 3"/>
          <p:cNvSpPr>
            <a:spLocks noChangeArrowheads="1"/>
          </p:cNvSpPr>
          <p:nvPr/>
        </p:nvSpPr>
        <p:spPr bwMode="auto">
          <a:xfrm>
            <a:off x="381000" y="990600"/>
            <a:ext cx="8839200" cy="304800"/>
          </a:xfrm>
          <a:prstGeom prst="rect">
            <a:avLst/>
          </a:prstGeom>
          <a:solidFill>
            <a:schemeClr val="bg1"/>
          </a:solidFill>
          <a:ln w="9525">
            <a:noFill/>
            <a:miter lim="800000"/>
            <a:headEnd/>
            <a:tailEnd/>
          </a:ln>
          <a:effectLst/>
        </p:spPr>
        <p:txBody>
          <a:bodyPr wrap="none" anchor="ctr"/>
          <a:lstStyle/>
          <a:p>
            <a:endParaRPr lang="en-US" dirty="0"/>
          </a:p>
        </p:txBody>
      </p:sp>
      <p:sp>
        <p:nvSpPr>
          <p:cNvPr id="351236" name="Rectangle 4"/>
          <p:cNvSpPr>
            <a:spLocks noChangeArrowheads="1"/>
          </p:cNvSpPr>
          <p:nvPr/>
        </p:nvSpPr>
        <p:spPr bwMode="auto">
          <a:xfrm>
            <a:off x="381000" y="1295400"/>
            <a:ext cx="8915400" cy="228600"/>
          </a:xfrm>
          <a:prstGeom prst="rect">
            <a:avLst/>
          </a:prstGeom>
          <a:solidFill>
            <a:schemeClr val="bg1"/>
          </a:solidFill>
          <a:ln w="9525">
            <a:noFill/>
            <a:miter lim="800000"/>
            <a:headEnd/>
            <a:tailEnd/>
          </a:ln>
          <a:effectLst/>
        </p:spPr>
        <p:txBody>
          <a:bodyPr wrap="none" anchor="ctr"/>
          <a:lstStyle/>
          <a:p>
            <a:endParaRPr lang="en-US" dirty="0"/>
          </a:p>
        </p:txBody>
      </p:sp>
      <p:pic>
        <p:nvPicPr>
          <p:cNvPr id="2437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2592" y="1676400"/>
            <a:ext cx="5212216"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object 82"/>
          <p:cNvSpPr/>
          <p:nvPr/>
        </p:nvSpPr>
        <p:spPr>
          <a:xfrm>
            <a:off x="6141799" y="8320151"/>
            <a:ext cx="128146" cy="123901"/>
          </a:xfrm>
          <a:prstGeom prst="rect">
            <a:avLst/>
          </a:prstGeom>
          <a:blipFill>
            <a:blip r:embed="rId2" cstate="print"/>
            <a:stretch>
              <a:fillRect/>
            </a:stretch>
          </a:blipFill>
        </p:spPr>
        <p:txBody>
          <a:bodyPr wrap="square" lIns="0" tIns="0" rIns="0" bIns="0" rtlCol="0"/>
          <a:lstStyle/>
          <a:p>
            <a:endParaRPr sz="2205"/>
          </a:p>
        </p:txBody>
      </p:sp>
      <p:sp>
        <p:nvSpPr>
          <p:cNvPr id="62" name="object 83"/>
          <p:cNvSpPr txBox="1"/>
          <p:nvPr/>
        </p:nvSpPr>
        <p:spPr>
          <a:xfrm>
            <a:off x="4075717" y="514399"/>
            <a:ext cx="4879415" cy="593311"/>
          </a:xfrm>
          <a:prstGeom prst="rect">
            <a:avLst/>
          </a:prstGeom>
        </p:spPr>
        <p:txBody>
          <a:bodyPr vert="horz" wrap="square" lIns="0" tIns="11501" rIns="0" bIns="0" rtlCol="0">
            <a:spAutoFit/>
          </a:bodyPr>
          <a:lstStyle/>
          <a:p>
            <a:pPr marL="10001">
              <a:spcBef>
                <a:spcPts val="90"/>
              </a:spcBef>
            </a:pPr>
            <a:r>
              <a:rPr sz="3780" b="1" dirty="0">
                <a:solidFill>
                  <a:srgbClr val="242F3E"/>
                </a:solidFill>
                <a:latin typeface="Tahoma" panose="020B0604030504040204" pitchFamily="34" charset="0"/>
                <a:ea typeface="Tahoma" panose="020B0604030504040204" pitchFamily="34" charset="0"/>
                <a:cs typeface="Tahoma" panose="020B0604030504040204" pitchFamily="34" charset="0"/>
              </a:rPr>
              <a:t>Stop the spread:</a:t>
            </a:r>
            <a:endParaRPr sz="3780" dirty="0">
              <a:latin typeface="Tahoma" panose="020B0604030504040204" pitchFamily="34" charset="0"/>
              <a:ea typeface="Tahoma" panose="020B0604030504040204" pitchFamily="34" charset="0"/>
              <a:cs typeface="Tahoma" panose="020B0604030504040204" pitchFamily="34" charset="0"/>
            </a:endParaRPr>
          </a:p>
        </p:txBody>
      </p:sp>
      <p:sp>
        <p:nvSpPr>
          <p:cNvPr id="107" name="object 128"/>
          <p:cNvSpPr/>
          <p:nvPr/>
        </p:nvSpPr>
        <p:spPr>
          <a:xfrm>
            <a:off x="6043445" y="3966859"/>
            <a:ext cx="323540" cy="307038"/>
          </a:xfrm>
          <a:custGeom>
            <a:avLst/>
            <a:gdLst/>
            <a:ahLst/>
            <a:cxnLst/>
            <a:rect l="l" t="t" r="r" b="b"/>
            <a:pathLst>
              <a:path w="410845" h="389889">
                <a:moveTo>
                  <a:pt x="10609" y="99273"/>
                </a:moveTo>
                <a:lnTo>
                  <a:pt x="48587" y="54568"/>
                </a:lnTo>
                <a:lnTo>
                  <a:pt x="94429" y="28217"/>
                </a:lnTo>
                <a:lnTo>
                  <a:pt x="129625" y="13423"/>
                </a:lnTo>
                <a:lnTo>
                  <a:pt x="176007" y="1478"/>
                </a:lnTo>
                <a:lnTo>
                  <a:pt x="195548" y="0"/>
                </a:lnTo>
                <a:lnTo>
                  <a:pt x="205287" y="239"/>
                </a:lnTo>
                <a:lnTo>
                  <a:pt x="261842" y="7237"/>
                </a:lnTo>
                <a:lnTo>
                  <a:pt x="316158" y="28217"/>
                </a:lnTo>
                <a:lnTo>
                  <a:pt x="362000" y="54568"/>
                </a:lnTo>
                <a:lnTo>
                  <a:pt x="396727" y="92720"/>
                </a:lnTo>
                <a:lnTo>
                  <a:pt x="410617" y="150450"/>
                </a:lnTo>
                <a:lnTo>
                  <a:pt x="409843" y="177493"/>
                </a:lnTo>
                <a:lnTo>
                  <a:pt x="403896" y="228458"/>
                </a:lnTo>
                <a:lnTo>
                  <a:pt x="394441" y="275988"/>
                </a:lnTo>
                <a:lnTo>
                  <a:pt x="378933" y="316781"/>
                </a:lnTo>
                <a:lnTo>
                  <a:pt x="357185" y="349382"/>
                </a:lnTo>
                <a:lnTo>
                  <a:pt x="311710" y="380069"/>
                </a:lnTo>
                <a:lnTo>
                  <a:pt x="259946" y="387538"/>
                </a:lnTo>
                <a:lnTo>
                  <a:pt x="212971" y="389735"/>
                </a:lnTo>
                <a:lnTo>
                  <a:pt x="210646" y="389799"/>
                </a:lnTo>
                <a:lnTo>
                  <a:pt x="208208" y="389799"/>
                </a:lnTo>
                <a:lnTo>
                  <a:pt x="205820" y="389799"/>
                </a:lnTo>
                <a:lnTo>
                  <a:pt x="203446" y="389799"/>
                </a:lnTo>
                <a:lnTo>
                  <a:pt x="200994" y="389799"/>
                </a:lnTo>
                <a:lnTo>
                  <a:pt x="198683" y="389735"/>
                </a:lnTo>
                <a:lnTo>
                  <a:pt x="146870" y="387105"/>
                </a:lnTo>
                <a:lnTo>
                  <a:pt x="95953" y="378026"/>
                </a:lnTo>
                <a:lnTo>
                  <a:pt x="62736" y="359105"/>
                </a:lnTo>
                <a:lnTo>
                  <a:pt x="33697" y="320906"/>
                </a:lnTo>
                <a:lnTo>
                  <a:pt x="16106" y="275988"/>
                </a:lnTo>
                <a:lnTo>
                  <a:pt x="6682" y="228458"/>
                </a:lnTo>
                <a:lnTo>
                  <a:pt x="777" y="177585"/>
                </a:lnTo>
                <a:lnTo>
                  <a:pt x="0" y="150612"/>
                </a:lnTo>
                <a:lnTo>
                  <a:pt x="2758" y="124245"/>
                </a:lnTo>
                <a:lnTo>
                  <a:pt x="10609" y="99273"/>
                </a:lnTo>
                <a:close/>
              </a:path>
            </a:pathLst>
          </a:custGeom>
          <a:ln w="9232">
            <a:solidFill>
              <a:srgbClr val="242F3E"/>
            </a:solidFill>
          </a:ln>
        </p:spPr>
        <p:txBody>
          <a:bodyPr wrap="square" lIns="0" tIns="0" rIns="0" bIns="0" rtlCol="0"/>
          <a:lstStyle/>
          <a:p>
            <a:endParaRPr sz="2205"/>
          </a:p>
        </p:txBody>
      </p:sp>
      <p:grpSp>
        <p:nvGrpSpPr>
          <p:cNvPr id="140" name="Group 139"/>
          <p:cNvGrpSpPr/>
          <p:nvPr/>
        </p:nvGrpSpPr>
        <p:grpSpPr>
          <a:xfrm>
            <a:off x="964134" y="1813869"/>
            <a:ext cx="8040240" cy="2881656"/>
            <a:chOff x="1224297" y="1087754"/>
            <a:chExt cx="10209829" cy="3659246"/>
          </a:xfrm>
        </p:grpSpPr>
        <p:sp>
          <p:nvSpPr>
            <p:cNvPr id="67" name="object 88"/>
            <p:cNvSpPr txBox="1"/>
            <p:nvPr/>
          </p:nvSpPr>
          <p:spPr>
            <a:xfrm>
              <a:off x="2938601" y="1092057"/>
              <a:ext cx="2964485" cy="1587614"/>
            </a:xfrm>
            <a:prstGeom prst="rect">
              <a:avLst/>
            </a:prstGeom>
          </p:spPr>
          <p:txBody>
            <a:bodyPr vert="horz" wrap="square" lIns="0" tIns="38005" rIns="0" bIns="0" rtlCol="0">
              <a:spAutoFit/>
            </a:bodyPr>
            <a:lstStyle/>
            <a:p>
              <a:pPr marL="10001" marR="4001">
                <a:spcBef>
                  <a:spcPts val="299"/>
                </a:spcBef>
              </a:pPr>
              <a:r>
                <a:rPr sz="1575" b="1" kern="0" dirty="0">
                  <a:solidFill>
                    <a:srgbClr val="242F3E"/>
                  </a:solidFill>
                  <a:ea typeface="Tahoma" panose="020B0604030504040204" pitchFamily="34" charset="0"/>
                  <a:cs typeface="Tahoma" panose="020B0604030504040204" pitchFamily="34" charset="0"/>
                </a:rPr>
                <a:t>Disinfect objects</a:t>
              </a:r>
              <a:r>
                <a:rPr lang="en-US" sz="1575" b="1"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frequently touched like</a:t>
              </a:r>
              <a:r>
                <a:rPr lang="en-US" sz="1575"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scanners, workstations</a:t>
              </a:r>
              <a:r>
                <a:rPr lang="en-US" sz="1575"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and other tools at the</a:t>
              </a:r>
              <a:r>
                <a:rPr lang="en-US" sz="1575"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start and end of your</a:t>
              </a:r>
              <a:r>
                <a:rPr lang="en-US" sz="1575"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shift.</a:t>
              </a:r>
              <a:endParaRPr sz="1575" kern="0" dirty="0">
                <a:ea typeface="Tahoma" panose="020B0604030504040204" pitchFamily="34" charset="0"/>
                <a:cs typeface="Tahoma" panose="020B0604030504040204" pitchFamily="34" charset="0"/>
              </a:endParaRPr>
            </a:p>
          </p:txBody>
        </p:sp>
        <p:grpSp>
          <p:nvGrpSpPr>
            <p:cNvPr id="134" name="Group 133"/>
            <p:cNvGrpSpPr/>
            <p:nvPr/>
          </p:nvGrpSpPr>
          <p:grpSpPr>
            <a:xfrm>
              <a:off x="1263745" y="1087754"/>
              <a:ext cx="1567815" cy="1567815"/>
              <a:chOff x="2061698" y="1087754"/>
              <a:chExt cx="1567815" cy="1567815"/>
            </a:xfrm>
          </p:grpSpPr>
          <p:sp>
            <p:nvSpPr>
              <p:cNvPr id="73" name="object 94"/>
              <p:cNvSpPr/>
              <p:nvPr/>
            </p:nvSpPr>
            <p:spPr>
              <a:xfrm>
                <a:off x="2061698" y="1087754"/>
                <a:ext cx="1567815" cy="1567815"/>
              </a:xfrm>
              <a:custGeom>
                <a:avLst/>
                <a:gdLst/>
                <a:ahLst/>
                <a:cxnLst/>
                <a:rect l="l" t="t" r="r" b="b"/>
                <a:pathLst>
                  <a:path w="1567814" h="1567814">
                    <a:moveTo>
                      <a:pt x="783729" y="0"/>
                    </a:moveTo>
                    <a:lnTo>
                      <a:pt x="735987" y="1430"/>
                    </a:lnTo>
                    <a:lnTo>
                      <a:pt x="689001" y="5666"/>
                    </a:lnTo>
                    <a:lnTo>
                      <a:pt x="642853" y="12626"/>
                    </a:lnTo>
                    <a:lnTo>
                      <a:pt x="597626" y="22228"/>
                    </a:lnTo>
                    <a:lnTo>
                      <a:pt x="553401" y="34390"/>
                    </a:lnTo>
                    <a:lnTo>
                      <a:pt x="510261" y="49030"/>
                    </a:lnTo>
                    <a:lnTo>
                      <a:pt x="468287" y="66066"/>
                    </a:lnTo>
                    <a:lnTo>
                      <a:pt x="427561" y="85417"/>
                    </a:lnTo>
                    <a:lnTo>
                      <a:pt x="388166" y="106999"/>
                    </a:lnTo>
                    <a:lnTo>
                      <a:pt x="350183" y="130731"/>
                    </a:lnTo>
                    <a:lnTo>
                      <a:pt x="313695" y="156532"/>
                    </a:lnTo>
                    <a:lnTo>
                      <a:pt x="278782" y="184319"/>
                    </a:lnTo>
                    <a:lnTo>
                      <a:pt x="245528" y="214010"/>
                    </a:lnTo>
                    <a:lnTo>
                      <a:pt x="214015" y="245523"/>
                    </a:lnTo>
                    <a:lnTo>
                      <a:pt x="184323" y="278777"/>
                    </a:lnTo>
                    <a:lnTo>
                      <a:pt x="156536" y="313689"/>
                    </a:lnTo>
                    <a:lnTo>
                      <a:pt x="130735" y="350178"/>
                    </a:lnTo>
                    <a:lnTo>
                      <a:pt x="107002" y="388160"/>
                    </a:lnTo>
                    <a:lnTo>
                      <a:pt x="85419" y="427556"/>
                    </a:lnTo>
                    <a:lnTo>
                      <a:pt x="66068" y="468281"/>
                    </a:lnTo>
                    <a:lnTo>
                      <a:pt x="49032" y="510256"/>
                    </a:lnTo>
                    <a:lnTo>
                      <a:pt x="34391" y="553396"/>
                    </a:lnTo>
                    <a:lnTo>
                      <a:pt x="22229" y="597622"/>
                    </a:lnTo>
                    <a:lnTo>
                      <a:pt x="12626" y="642850"/>
                    </a:lnTo>
                    <a:lnTo>
                      <a:pt x="5666" y="688998"/>
                    </a:lnTo>
                    <a:lnTo>
                      <a:pt x="1430" y="735985"/>
                    </a:lnTo>
                    <a:lnTo>
                      <a:pt x="0" y="783729"/>
                    </a:lnTo>
                    <a:lnTo>
                      <a:pt x="1430" y="831472"/>
                    </a:lnTo>
                    <a:lnTo>
                      <a:pt x="5666" y="878458"/>
                    </a:lnTo>
                    <a:lnTo>
                      <a:pt x="12626" y="924605"/>
                    </a:lnTo>
                    <a:lnTo>
                      <a:pt x="22229" y="969833"/>
                    </a:lnTo>
                    <a:lnTo>
                      <a:pt x="34391" y="1014057"/>
                    </a:lnTo>
                    <a:lnTo>
                      <a:pt x="49032" y="1057198"/>
                    </a:lnTo>
                    <a:lnTo>
                      <a:pt x="66068" y="1099172"/>
                    </a:lnTo>
                    <a:lnTo>
                      <a:pt x="85419" y="1139897"/>
                    </a:lnTo>
                    <a:lnTo>
                      <a:pt x="107002" y="1179292"/>
                    </a:lnTo>
                    <a:lnTo>
                      <a:pt x="130735" y="1217275"/>
                    </a:lnTo>
                    <a:lnTo>
                      <a:pt x="156536" y="1253764"/>
                    </a:lnTo>
                    <a:lnTo>
                      <a:pt x="184323" y="1288676"/>
                    </a:lnTo>
                    <a:lnTo>
                      <a:pt x="214015" y="1321930"/>
                    </a:lnTo>
                    <a:lnTo>
                      <a:pt x="245528" y="1353444"/>
                    </a:lnTo>
                    <a:lnTo>
                      <a:pt x="278782" y="1383135"/>
                    </a:lnTo>
                    <a:lnTo>
                      <a:pt x="313695" y="1410923"/>
                    </a:lnTo>
                    <a:lnTo>
                      <a:pt x="350183" y="1436724"/>
                    </a:lnTo>
                    <a:lnTo>
                      <a:pt x="388166" y="1460457"/>
                    </a:lnTo>
                    <a:lnTo>
                      <a:pt x="427561" y="1482039"/>
                    </a:lnTo>
                    <a:lnTo>
                      <a:pt x="468287" y="1501390"/>
                    </a:lnTo>
                    <a:lnTo>
                      <a:pt x="510261" y="1518427"/>
                    </a:lnTo>
                    <a:lnTo>
                      <a:pt x="553401" y="1533067"/>
                    </a:lnTo>
                    <a:lnTo>
                      <a:pt x="597626" y="1545230"/>
                    </a:lnTo>
                    <a:lnTo>
                      <a:pt x="642853" y="1554832"/>
                    </a:lnTo>
                    <a:lnTo>
                      <a:pt x="689001" y="1561792"/>
                    </a:lnTo>
                    <a:lnTo>
                      <a:pt x="735987" y="1566029"/>
                    </a:lnTo>
                    <a:lnTo>
                      <a:pt x="783729" y="1567459"/>
                    </a:lnTo>
                    <a:lnTo>
                      <a:pt x="831472" y="1566029"/>
                    </a:lnTo>
                    <a:lnTo>
                      <a:pt x="878458" y="1561792"/>
                    </a:lnTo>
                    <a:lnTo>
                      <a:pt x="924605" y="1554832"/>
                    </a:lnTo>
                    <a:lnTo>
                      <a:pt x="969833" y="1545230"/>
                    </a:lnTo>
                    <a:lnTo>
                      <a:pt x="1014057" y="1533067"/>
                    </a:lnTo>
                    <a:lnTo>
                      <a:pt x="1057198" y="1518427"/>
                    </a:lnTo>
                    <a:lnTo>
                      <a:pt x="1099172" y="1501390"/>
                    </a:lnTo>
                    <a:lnTo>
                      <a:pt x="1139897" y="1482039"/>
                    </a:lnTo>
                    <a:lnTo>
                      <a:pt x="1179292" y="1460457"/>
                    </a:lnTo>
                    <a:lnTo>
                      <a:pt x="1217275" y="1436724"/>
                    </a:lnTo>
                    <a:lnTo>
                      <a:pt x="1253764" y="1410923"/>
                    </a:lnTo>
                    <a:lnTo>
                      <a:pt x="1288676" y="1383135"/>
                    </a:lnTo>
                    <a:lnTo>
                      <a:pt x="1321930" y="1353444"/>
                    </a:lnTo>
                    <a:lnTo>
                      <a:pt x="1353444" y="1321930"/>
                    </a:lnTo>
                    <a:lnTo>
                      <a:pt x="1383135" y="1288676"/>
                    </a:lnTo>
                    <a:lnTo>
                      <a:pt x="1410923" y="1253764"/>
                    </a:lnTo>
                    <a:lnTo>
                      <a:pt x="1436724" y="1217275"/>
                    </a:lnTo>
                    <a:lnTo>
                      <a:pt x="1460457" y="1179292"/>
                    </a:lnTo>
                    <a:lnTo>
                      <a:pt x="1482039" y="1139897"/>
                    </a:lnTo>
                    <a:lnTo>
                      <a:pt x="1501390" y="1099172"/>
                    </a:lnTo>
                    <a:lnTo>
                      <a:pt x="1518427" y="1057198"/>
                    </a:lnTo>
                    <a:lnTo>
                      <a:pt x="1533067" y="1014057"/>
                    </a:lnTo>
                    <a:lnTo>
                      <a:pt x="1545230" y="969833"/>
                    </a:lnTo>
                    <a:lnTo>
                      <a:pt x="1554832" y="924605"/>
                    </a:lnTo>
                    <a:lnTo>
                      <a:pt x="1561792" y="878458"/>
                    </a:lnTo>
                    <a:lnTo>
                      <a:pt x="1566029" y="831472"/>
                    </a:lnTo>
                    <a:lnTo>
                      <a:pt x="1567459" y="783729"/>
                    </a:lnTo>
                    <a:lnTo>
                      <a:pt x="1566029" y="735985"/>
                    </a:lnTo>
                    <a:lnTo>
                      <a:pt x="1561792" y="688998"/>
                    </a:lnTo>
                    <a:lnTo>
                      <a:pt x="1554832" y="642850"/>
                    </a:lnTo>
                    <a:lnTo>
                      <a:pt x="1545230" y="597622"/>
                    </a:lnTo>
                    <a:lnTo>
                      <a:pt x="1533067" y="553396"/>
                    </a:lnTo>
                    <a:lnTo>
                      <a:pt x="1518427" y="510256"/>
                    </a:lnTo>
                    <a:lnTo>
                      <a:pt x="1501390" y="468281"/>
                    </a:lnTo>
                    <a:lnTo>
                      <a:pt x="1482039" y="427556"/>
                    </a:lnTo>
                    <a:lnTo>
                      <a:pt x="1460457" y="388160"/>
                    </a:lnTo>
                    <a:lnTo>
                      <a:pt x="1436724" y="350178"/>
                    </a:lnTo>
                    <a:lnTo>
                      <a:pt x="1410923" y="313689"/>
                    </a:lnTo>
                    <a:lnTo>
                      <a:pt x="1383135" y="278777"/>
                    </a:lnTo>
                    <a:lnTo>
                      <a:pt x="1353444" y="245523"/>
                    </a:lnTo>
                    <a:lnTo>
                      <a:pt x="1321930" y="214010"/>
                    </a:lnTo>
                    <a:lnTo>
                      <a:pt x="1288676" y="184319"/>
                    </a:lnTo>
                    <a:lnTo>
                      <a:pt x="1253764" y="156532"/>
                    </a:lnTo>
                    <a:lnTo>
                      <a:pt x="1217275" y="130731"/>
                    </a:lnTo>
                    <a:lnTo>
                      <a:pt x="1179292" y="106999"/>
                    </a:lnTo>
                    <a:lnTo>
                      <a:pt x="1139897" y="85417"/>
                    </a:lnTo>
                    <a:lnTo>
                      <a:pt x="1099172" y="66066"/>
                    </a:lnTo>
                    <a:lnTo>
                      <a:pt x="1057198" y="49030"/>
                    </a:lnTo>
                    <a:lnTo>
                      <a:pt x="1014057" y="34390"/>
                    </a:lnTo>
                    <a:lnTo>
                      <a:pt x="969833" y="22228"/>
                    </a:lnTo>
                    <a:lnTo>
                      <a:pt x="924605" y="12626"/>
                    </a:lnTo>
                    <a:lnTo>
                      <a:pt x="878458" y="5666"/>
                    </a:lnTo>
                    <a:lnTo>
                      <a:pt x="831472" y="1430"/>
                    </a:lnTo>
                    <a:lnTo>
                      <a:pt x="783729" y="0"/>
                    </a:lnTo>
                    <a:close/>
                  </a:path>
                </a:pathLst>
              </a:custGeom>
              <a:solidFill>
                <a:srgbClr val="FFFFFF"/>
              </a:solidFill>
            </p:spPr>
            <p:txBody>
              <a:bodyPr wrap="square" lIns="0" tIns="0" rIns="0" bIns="0" rtlCol="0"/>
              <a:lstStyle/>
              <a:p>
                <a:endParaRPr sz="2205"/>
              </a:p>
            </p:txBody>
          </p:sp>
          <p:sp>
            <p:nvSpPr>
              <p:cNvPr id="76" name="object 97"/>
              <p:cNvSpPr/>
              <p:nvPr/>
            </p:nvSpPr>
            <p:spPr>
              <a:xfrm>
                <a:off x="2614415" y="1899439"/>
                <a:ext cx="503555" cy="570865"/>
              </a:xfrm>
              <a:custGeom>
                <a:avLst/>
                <a:gdLst/>
                <a:ahLst/>
                <a:cxnLst/>
                <a:rect l="l" t="t" r="r" b="b"/>
                <a:pathLst>
                  <a:path w="503555" h="570864">
                    <a:moveTo>
                      <a:pt x="410184" y="0"/>
                    </a:moveTo>
                    <a:lnTo>
                      <a:pt x="92824" y="0"/>
                    </a:lnTo>
                    <a:lnTo>
                      <a:pt x="55006" y="7995"/>
                    </a:lnTo>
                    <a:lnTo>
                      <a:pt x="24733" y="29624"/>
                    </a:lnTo>
                    <a:lnTo>
                      <a:pt x="5299" y="61352"/>
                    </a:lnTo>
                    <a:lnTo>
                      <a:pt x="0" y="99644"/>
                    </a:lnTo>
                    <a:lnTo>
                      <a:pt x="27279" y="484174"/>
                    </a:lnTo>
                    <a:lnTo>
                      <a:pt x="36373" y="518238"/>
                    </a:lnTo>
                    <a:lnTo>
                      <a:pt x="56675" y="545680"/>
                    </a:lnTo>
                    <a:lnTo>
                      <a:pt x="85485" y="563988"/>
                    </a:lnTo>
                    <a:lnTo>
                      <a:pt x="120103" y="570649"/>
                    </a:lnTo>
                    <a:lnTo>
                      <a:pt x="382892" y="570649"/>
                    </a:lnTo>
                    <a:lnTo>
                      <a:pt x="446325" y="545680"/>
                    </a:lnTo>
                    <a:lnTo>
                      <a:pt x="475716" y="484174"/>
                    </a:lnTo>
                    <a:lnTo>
                      <a:pt x="503008" y="99644"/>
                    </a:lnTo>
                    <a:lnTo>
                      <a:pt x="497709" y="61352"/>
                    </a:lnTo>
                    <a:lnTo>
                      <a:pt x="478275" y="29624"/>
                    </a:lnTo>
                    <a:lnTo>
                      <a:pt x="448002" y="7995"/>
                    </a:lnTo>
                    <a:lnTo>
                      <a:pt x="410184" y="0"/>
                    </a:lnTo>
                    <a:close/>
                  </a:path>
                </a:pathLst>
              </a:custGeom>
              <a:solidFill>
                <a:srgbClr val="FED600"/>
              </a:solidFill>
            </p:spPr>
            <p:txBody>
              <a:bodyPr wrap="square" lIns="0" tIns="0" rIns="0" bIns="0" rtlCol="0"/>
              <a:lstStyle/>
              <a:p>
                <a:endParaRPr sz="2205"/>
              </a:p>
            </p:txBody>
          </p:sp>
          <p:sp>
            <p:nvSpPr>
              <p:cNvPr id="77" name="object 98"/>
              <p:cNvSpPr/>
              <p:nvPr/>
            </p:nvSpPr>
            <p:spPr>
              <a:xfrm>
                <a:off x="2758917" y="1716649"/>
                <a:ext cx="213995" cy="182880"/>
              </a:xfrm>
              <a:custGeom>
                <a:avLst/>
                <a:gdLst/>
                <a:ahLst/>
                <a:cxnLst/>
                <a:rect l="l" t="t" r="r" b="b"/>
                <a:pathLst>
                  <a:path w="213994" h="182879">
                    <a:moveTo>
                      <a:pt x="169722" y="0"/>
                    </a:moveTo>
                    <a:lnTo>
                      <a:pt x="44272" y="0"/>
                    </a:lnTo>
                    <a:lnTo>
                      <a:pt x="27035" y="3479"/>
                    </a:lnTo>
                    <a:lnTo>
                      <a:pt x="12963" y="12968"/>
                    </a:lnTo>
                    <a:lnTo>
                      <a:pt x="3477" y="27040"/>
                    </a:lnTo>
                    <a:lnTo>
                      <a:pt x="0" y="44272"/>
                    </a:lnTo>
                    <a:lnTo>
                      <a:pt x="0" y="138518"/>
                    </a:lnTo>
                    <a:lnTo>
                      <a:pt x="3477" y="155750"/>
                    </a:lnTo>
                    <a:lnTo>
                      <a:pt x="12963" y="169822"/>
                    </a:lnTo>
                    <a:lnTo>
                      <a:pt x="27035" y="179311"/>
                    </a:lnTo>
                    <a:lnTo>
                      <a:pt x="44272" y="182791"/>
                    </a:lnTo>
                    <a:lnTo>
                      <a:pt x="169722" y="182791"/>
                    </a:lnTo>
                    <a:lnTo>
                      <a:pt x="186954" y="179311"/>
                    </a:lnTo>
                    <a:lnTo>
                      <a:pt x="201026" y="169822"/>
                    </a:lnTo>
                    <a:lnTo>
                      <a:pt x="210515" y="155750"/>
                    </a:lnTo>
                    <a:lnTo>
                      <a:pt x="213995" y="138518"/>
                    </a:lnTo>
                    <a:lnTo>
                      <a:pt x="213995" y="44272"/>
                    </a:lnTo>
                    <a:lnTo>
                      <a:pt x="210515" y="27040"/>
                    </a:lnTo>
                    <a:lnTo>
                      <a:pt x="201026" y="12968"/>
                    </a:lnTo>
                    <a:lnTo>
                      <a:pt x="186954" y="3479"/>
                    </a:lnTo>
                    <a:lnTo>
                      <a:pt x="169722" y="0"/>
                    </a:lnTo>
                    <a:close/>
                  </a:path>
                </a:pathLst>
              </a:custGeom>
              <a:solidFill>
                <a:srgbClr val="FED600"/>
              </a:solidFill>
            </p:spPr>
            <p:txBody>
              <a:bodyPr wrap="square" lIns="0" tIns="0" rIns="0" bIns="0" rtlCol="0"/>
              <a:lstStyle/>
              <a:p>
                <a:endParaRPr sz="2205"/>
              </a:p>
            </p:txBody>
          </p:sp>
          <p:sp>
            <p:nvSpPr>
              <p:cNvPr id="78" name="object 99"/>
              <p:cNvSpPr/>
              <p:nvPr/>
            </p:nvSpPr>
            <p:spPr>
              <a:xfrm>
                <a:off x="2810611" y="1623479"/>
                <a:ext cx="111125" cy="94615"/>
              </a:xfrm>
              <a:custGeom>
                <a:avLst/>
                <a:gdLst/>
                <a:ahLst/>
                <a:cxnLst/>
                <a:rect l="l" t="t" r="r" b="b"/>
                <a:pathLst>
                  <a:path w="111125" h="94614">
                    <a:moveTo>
                      <a:pt x="105930" y="0"/>
                    </a:moveTo>
                    <a:lnTo>
                      <a:pt x="4673" y="0"/>
                    </a:lnTo>
                    <a:lnTo>
                      <a:pt x="0" y="4660"/>
                    </a:lnTo>
                    <a:lnTo>
                      <a:pt x="0" y="89788"/>
                    </a:lnTo>
                    <a:lnTo>
                      <a:pt x="4673" y="94462"/>
                    </a:lnTo>
                    <a:lnTo>
                      <a:pt x="105930" y="94462"/>
                    </a:lnTo>
                    <a:lnTo>
                      <a:pt x="110604" y="89788"/>
                    </a:lnTo>
                    <a:lnTo>
                      <a:pt x="110604" y="4660"/>
                    </a:lnTo>
                    <a:lnTo>
                      <a:pt x="105930" y="0"/>
                    </a:lnTo>
                    <a:close/>
                  </a:path>
                </a:pathLst>
              </a:custGeom>
              <a:solidFill>
                <a:srgbClr val="FED600"/>
              </a:solidFill>
            </p:spPr>
            <p:txBody>
              <a:bodyPr wrap="square" lIns="0" tIns="0" rIns="0" bIns="0" rtlCol="0"/>
              <a:lstStyle/>
              <a:p>
                <a:endParaRPr sz="2205"/>
              </a:p>
            </p:txBody>
          </p:sp>
          <p:sp>
            <p:nvSpPr>
              <p:cNvPr id="79" name="object 100"/>
              <p:cNvSpPr/>
              <p:nvPr/>
            </p:nvSpPr>
            <p:spPr>
              <a:xfrm>
                <a:off x="2865914" y="1446933"/>
                <a:ext cx="0" cy="177165"/>
              </a:xfrm>
              <a:custGeom>
                <a:avLst/>
                <a:gdLst/>
                <a:ahLst/>
                <a:cxnLst/>
                <a:rect l="l" t="t" r="r" b="b"/>
                <a:pathLst>
                  <a:path h="177164">
                    <a:moveTo>
                      <a:pt x="0" y="0"/>
                    </a:moveTo>
                    <a:lnTo>
                      <a:pt x="0" y="176542"/>
                    </a:lnTo>
                  </a:path>
                </a:pathLst>
              </a:custGeom>
              <a:ln w="43561">
                <a:solidFill>
                  <a:srgbClr val="FED600"/>
                </a:solidFill>
              </a:ln>
            </p:spPr>
            <p:txBody>
              <a:bodyPr wrap="square" lIns="0" tIns="0" rIns="0" bIns="0" rtlCol="0"/>
              <a:lstStyle/>
              <a:p>
                <a:endParaRPr sz="2205"/>
              </a:p>
            </p:txBody>
          </p:sp>
          <p:sp>
            <p:nvSpPr>
              <p:cNvPr id="80" name="object 101"/>
              <p:cNvSpPr/>
              <p:nvPr/>
            </p:nvSpPr>
            <p:spPr>
              <a:xfrm>
                <a:off x="2785666" y="1353861"/>
                <a:ext cx="154305" cy="93345"/>
              </a:xfrm>
              <a:custGeom>
                <a:avLst/>
                <a:gdLst/>
                <a:ahLst/>
                <a:cxnLst/>
                <a:rect l="l" t="t" r="r" b="b"/>
                <a:pathLst>
                  <a:path w="154305" h="93344">
                    <a:moveTo>
                      <a:pt x="146977" y="0"/>
                    </a:moveTo>
                    <a:lnTo>
                      <a:pt x="6832" y="0"/>
                    </a:lnTo>
                    <a:lnTo>
                      <a:pt x="0" y="6832"/>
                    </a:lnTo>
                    <a:lnTo>
                      <a:pt x="0" y="93065"/>
                    </a:lnTo>
                    <a:lnTo>
                      <a:pt x="153809" y="93065"/>
                    </a:lnTo>
                    <a:lnTo>
                      <a:pt x="153809" y="6832"/>
                    </a:lnTo>
                    <a:lnTo>
                      <a:pt x="146977" y="0"/>
                    </a:lnTo>
                    <a:close/>
                  </a:path>
                </a:pathLst>
              </a:custGeom>
              <a:solidFill>
                <a:srgbClr val="FED600"/>
              </a:solidFill>
            </p:spPr>
            <p:txBody>
              <a:bodyPr wrap="square" lIns="0" tIns="0" rIns="0" bIns="0" rtlCol="0"/>
              <a:lstStyle/>
              <a:p>
                <a:endParaRPr sz="2205"/>
              </a:p>
            </p:txBody>
          </p:sp>
          <p:sp>
            <p:nvSpPr>
              <p:cNvPr id="81" name="object 102"/>
              <p:cNvSpPr/>
              <p:nvPr/>
            </p:nvSpPr>
            <p:spPr>
              <a:xfrm>
                <a:off x="2939471" y="1380143"/>
                <a:ext cx="339090" cy="129539"/>
              </a:xfrm>
              <a:custGeom>
                <a:avLst/>
                <a:gdLst/>
                <a:ahLst/>
                <a:cxnLst/>
                <a:rect l="l" t="t" r="r" b="b"/>
                <a:pathLst>
                  <a:path w="339089" h="129539">
                    <a:moveTo>
                      <a:pt x="318769" y="0"/>
                    </a:moveTo>
                    <a:lnTo>
                      <a:pt x="0" y="0"/>
                    </a:lnTo>
                    <a:lnTo>
                      <a:pt x="0" y="40500"/>
                    </a:lnTo>
                    <a:lnTo>
                      <a:pt x="298526" y="40500"/>
                    </a:lnTo>
                    <a:lnTo>
                      <a:pt x="298526" y="108953"/>
                    </a:lnTo>
                    <a:lnTo>
                      <a:pt x="300117" y="116831"/>
                    </a:lnTo>
                    <a:lnTo>
                      <a:pt x="304457" y="123266"/>
                    </a:lnTo>
                    <a:lnTo>
                      <a:pt x="310892" y="127605"/>
                    </a:lnTo>
                    <a:lnTo>
                      <a:pt x="318769" y="129197"/>
                    </a:lnTo>
                    <a:lnTo>
                      <a:pt x="326655" y="127605"/>
                    </a:lnTo>
                    <a:lnTo>
                      <a:pt x="333094" y="123266"/>
                    </a:lnTo>
                    <a:lnTo>
                      <a:pt x="337434" y="116831"/>
                    </a:lnTo>
                    <a:lnTo>
                      <a:pt x="339026" y="108953"/>
                    </a:lnTo>
                    <a:lnTo>
                      <a:pt x="339026" y="20243"/>
                    </a:lnTo>
                    <a:lnTo>
                      <a:pt x="337434" y="12365"/>
                    </a:lnTo>
                    <a:lnTo>
                      <a:pt x="333094" y="5930"/>
                    </a:lnTo>
                    <a:lnTo>
                      <a:pt x="326655" y="1591"/>
                    </a:lnTo>
                    <a:lnTo>
                      <a:pt x="318769" y="0"/>
                    </a:lnTo>
                    <a:close/>
                  </a:path>
                </a:pathLst>
              </a:custGeom>
              <a:solidFill>
                <a:srgbClr val="FED600"/>
              </a:solidFill>
            </p:spPr>
            <p:txBody>
              <a:bodyPr wrap="square" lIns="0" tIns="0" rIns="0" bIns="0" rtlCol="0"/>
              <a:lstStyle/>
              <a:p>
                <a:endParaRPr sz="2205"/>
              </a:p>
            </p:txBody>
          </p:sp>
          <p:sp>
            <p:nvSpPr>
              <p:cNvPr id="82" name="object 103"/>
              <p:cNvSpPr/>
              <p:nvPr/>
            </p:nvSpPr>
            <p:spPr>
              <a:xfrm>
                <a:off x="2825139" y="2186447"/>
                <a:ext cx="74930" cy="117475"/>
              </a:xfrm>
              <a:custGeom>
                <a:avLst/>
                <a:gdLst/>
                <a:ahLst/>
                <a:cxnLst/>
                <a:rect l="l" t="t" r="r" b="b"/>
                <a:pathLst>
                  <a:path w="74930" h="117475">
                    <a:moveTo>
                      <a:pt x="37439" y="0"/>
                    </a:moveTo>
                    <a:lnTo>
                      <a:pt x="31589" y="9536"/>
                    </a:lnTo>
                    <a:lnTo>
                      <a:pt x="18719" y="32067"/>
                    </a:lnTo>
                    <a:lnTo>
                      <a:pt x="5849" y="58475"/>
                    </a:lnTo>
                    <a:lnTo>
                      <a:pt x="0" y="79641"/>
                    </a:lnTo>
                    <a:lnTo>
                      <a:pt x="2942" y="94206"/>
                    </a:lnTo>
                    <a:lnTo>
                      <a:pt x="10966" y="106103"/>
                    </a:lnTo>
                    <a:lnTo>
                      <a:pt x="22867" y="114126"/>
                    </a:lnTo>
                    <a:lnTo>
                      <a:pt x="37439" y="117068"/>
                    </a:lnTo>
                    <a:lnTo>
                      <a:pt x="52004" y="114126"/>
                    </a:lnTo>
                    <a:lnTo>
                      <a:pt x="63901" y="106103"/>
                    </a:lnTo>
                    <a:lnTo>
                      <a:pt x="71924" y="94206"/>
                    </a:lnTo>
                    <a:lnTo>
                      <a:pt x="74866" y="79641"/>
                    </a:lnTo>
                    <a:lnTo>
                      <a:pt x="74281" y="66767"/>
                    </a:lnTo>
                    <a:lnTo>
                      <a:pt x="70188" y="54179"/>
                    </a:lnTo>
                    <a:lnTo>
                      <a:pt x="59077" y="34412"/>
                    </a:lnTo>
                    <a:lnTo>
                      <a:pt x="37439" y="0"/>
                    </a:lnTo>
                    <a:close/>
                  </a:path>
                </a:pathLst>
              </a:custGeom>
              <a:solidFill>
                <a:srgbClr val="FED600"/>
              </a:solidFill>
            </p:spPr>
            <p:txBody>
              <a:bodyPr wrap="square" lIns="0" tIns="0" rIns="0" bIns="0" rtlCol="0"/>
              <a:lstStyle/>
              <a:p>
                <a:endParaRPr sz="2205"/>
              </a:p>
            </p:txBody>
          </p:sp>
          <p:sp>
            <p:nvSpPr>
              <p:cNvPr id="83" name="object 104"/>
              <p:cNvSpPr/>
              <p:nvPr/>
            </p:nvSpPr>
            <p:spPr>
              <a:xfrm>
                <a:off x="2891361" y="2088599"/>
                <a:ext cx="74930" cy="117475"/>
              </a:xfrm>
              <a:custGeom>
                <a:avLst/>
                <a:gdLst/>
                <a:ahLst/>
                <a:cxnLst/>
                <a:rect l="l" t="t" r="r" b="b"/>
                <a:pathLst>
                  <a:path w="74930" h="117475">
                    <a:moveTo>
                      <a:pt x="37439" y="0"/>
                    </a:moveTo>
                    <a:lnTo>
                      <a:pt x="31589" y="9536"/>
                    </a:lnTo>
                    <a:lnTo>
                      <a:pt x="18719" y="32067"/>
                    </a:lnTo>
                    <a:lnTo>
                      <a:pt x="5849" y="58475"/>
                    </a:lnTo>
                    <a:lnTo>
                      <a:pt x="0" y="79641"/>
                    </a:lnTo>
                    <a:lnTo>
                      <a:pt x="2942" y="94206"/>
                    </a:lnTo>
                    <a:lnTo>
                      <a:pt x="10966" y="106103"/>
                    </a:lnTo>
                    <a:lnTo>
                      <a:pt x="22867" y="114126"/>
                    </a:lnTo>
                    <a:lnTo>
                      <a:pt x="37439" y="117068"/>
                    </a:lnTo>
                    <a:lnTo>
                      <a:pt x="52004" y="114126"/>
                    </a:lnTo>
                    <a:lnTo>
                      <a:pt x="63901" y="106103"/>
                    </a:lnTo>
                    <a:lnTo>
                      <a:pt x="71924" y="94206"/>
                    </a:lnTo>
                    <a:lnTo>
                      <a:pt x="74866" y="79641"/>
                    </a:lnTo>
                    <a:lnTo>
                      <a:pt x="74281" y="66767"/>
                    </a:lnTo>
                    <a:lnTo>
                      <a:pt x="70188" y="54179"/>
                    </a:lnTo>
                    <a:lnTo>
                      <a:pt x="59077" y="34412"/>
                    </a:lnTo>
                    <a:lnTo>
                      <a:pt x="37439" y="0"/>
                    </a:lnTo>
                    <a:close/>
                  </a:path>
                </a:pathLst>
              </a:custGeom>
              <a:solidFill>
                <a:srgbClr val="FED600"/>
              </a:solidFill>
            </p:spPr>
            <p:txBody>
              <a:bodyPr wrap="square" lIns="0" tIns="0" rIns="0" bIns="0" rtlCol="0"/>
              <a:lstStyle/>
              <a:p>
                <a:endParaRPr sz="2205"/>
              </a:p>
            </p:txBody>
          </p:sp>
          <p:sp>
            <p:nvSpPr>
              <p:cNvPr id="84" name="object 105"/>
              <p:cNvSpPr/>
              <p:nvPr/>
            </p:nvSpPr>
            <p:spPr>
              <a:xfrm>
                <a:off x="3220773" y="1564941"/>
                <a:ext cx="74866" cy="117068"/>
              </a:xfrm>
              <a:prstGeom prst="rect">
                <a:avLst/>
              </a:prstGeom>
              <a:blipFill>
                <a:blip r:embed="rId3" cstate="print"/>
                <a:stretch>
                  <a:fillRect/>
                </a:stretch>
              </a:blipFill>
            </p:spPr>
            <p:txBody>
              <a:bodyPr wrap="square" lIns="0" tIns="0" rIns="0" bIns="0" rtlCol="0"/>
              <a:lstStyle/>
              <a:p>
                <a:endParaRPr sz="2205"/>
              </a:p>
            </p:txBody>
          </p:sp>
          <p:sp>
            <p:nvSpPr>
              <p:cNvPr id="85" name="object 106"/>
              <p:cNvSpPr/>
              <p:nvPr/>
            </p:nvSpPr>
            <p:spPr>
              <a:xfrm>
                <a:off x="2758910" y="2059515"/>
                <a:ext cx="74930" cy="117475"/>
              </a:xfrm>
              <a:custGeom>
                <a:avLst/>
                <a:gdLst/>
                <a:ahLst/>
                <a:cxnLst/>
                <a:rect l="l" t="t" r="r" b="b"/>
                <a:pathLst>
                  <a:path w="74930" h="117475">
                    <a:moveTo>
                      <a:pt x="37439" y="0"/>
                    </a:moveTo>
                    <a:lnTo>
                      <a:pt x="31589" y="9538"/>
                    </a:lnTo>
                    <a:lnTo>
                      <a:pt x="18719" y="32072"/>
                    </a:lnTo>
                    <a:lnTo>
                      <a:pt x="5849" y="58480"/>
                    </a:lnTo>
                    <a:lnTo>
                      <a:pt x="0" y="79641"/>
                    </a:lnTo>
                    <a:lnTo>
                      <a:pt x="2942" y="94212"/>
                    </a:lnTo>
                    <a:lnTo>
                      <a:pt x="10966" y="106108"/>
                    </a:lnTo>
                    <a:lnTo>
                      <a:pt x="22867" y="114128"/>
                    </a:lnTo>
                    <a:lnTo>
                      <a:pt x="37439" y="117068"/>
                    </a:lnTo>
                    <a:lnTo>
                      <a:pt x="52010" y="114128"/>
                    </a:lnTo>
                    <a:lnTo>
                      <a:pt x="63906" y="106108"/>
                    </a:lnTo>
                    <a:lnTo>
                      <a:pt x="71926" y="94212"/>
                    </a:lnTo>
                    <a:lnTo>
                      <a:pt x="74866" y="79641"/>
                    </a:lnTo>
                    <a:lnTo>
                      <a:pt x="74281" y="66774"/>
                    </a:lnTo>
                    <a:lnTo>
                      <a:pt x="70188" y="54189"/>
                    </a:lnTo>
                    <a:lnTo>
                      <a:pt x="59077" y="34419"/>
                    </a:lnTo>
                    <a:lnTo>
                      <a:pt x="37439" y="0"/>
                    </a:lnTo>
                    <a:close/>
                  </a:path>
                </a:pathLst>
              </a:custGeom>
              <a:solidFill>
                <a:srgbClr val="FED600"/>
              </a:solidFill>
            </p:spPr>
            <p:txBody>
              <a:bodyPr wrap="square" lIns="0" tIns="0" rIns="0" bIns="0" rtlCol="0"/>
              <a:lstStyle/>
              <a:p>
                <a:endParaRPr sz="2205"/>
              </a:p>
            </p:txBody>
          </p:sp>
          <p:sp>
            <p:nvSpPr>
              <p:cNvPr id="86" name="object 107"/>
              <p:cNvSpPr/>
              <p:nvPr/>
            </p:nvSpPr>
            <p:spPr>
              <a:xfrm>
                <a:off x="2614410" y="1999084"/>
                <a:ext cx="392430" cy="0"/>
              </a:xfrm>
              <a:custGeom>
                <a:avLst/>
                <a:gdLst/>
                <a:ahLst/>
                <a:cxnLst/>
                <a:rect l="l" t="t" r="r" b="b"/>
                <a:pathLst>
                  <a:path w="392430">
                    <a:moveTo>
                      <a:pt x="0" y="0"/>
                    </a:moveTo>
                    <a:lnTo>
                      <a:pt x="391934" y="0"/>
                    </a:lnTo>
                  </a:path>
                </a:pathLst>
              </a:custGeom>
              <a:ln w="3175">
                <a:solidFill>
                  <a:srgbClr val="FED600"/>
                </a:solidFill>
              </a:ln>
            </p:spPr>
            <p:txBody>
              <a:bodyPr wrap="square" lIns="0" tIns="0" rIns="0" bIns="0" rtlCol="0"/>
              <a:lstStyle/>
              <a:p>
                <a:endParaRPr sz="2205"/>
              </a:p>
            </p:txBody>
          </p:sp>
          <p:sp>
            <p:nvSpPr>
              <p:cNvPr id="87" name="object 108"/>
              <p:cNvSpPr/>
              <p:nvPr/>
            </p:nvSpPr>
            <p:spPr>
              <a:xfrm>
                <a:off x="3068758" y="1999084"/>
                <a:ext cx="48895" cy="0"/>
              </a:xfrm>
              <a:custGeom>
                <a:avLst/>
                <a:gdLst/>
                <a:ahLst/>
                <a:cxnLst/>
                <a:rect l="l" t="t" r="r" b="b"/>
                <a:pathLst>
                  <a:path w="48894">
                    <a:moveTo>
                      <a:pt x="48666" y="0"/>
                    </a:moveTo>
                    <a:lnTo>
                      <a:pt x="0" y="0"/>
                    </a:lnTo>
                  </a:path>
                </a:pathLst>
              </a:custGeom>
              <a:solidFill>
                <a:srgbClr val="FED600"/>
              </a:solidFill>
            </p:spPr>
            <p:txBody>
              <a:bodyPr wrap="square" lIns="0" tIns="0" rIns="0" bIns="0" rtlCol="0"/>
              <a:lstStyle/>
              <a:p>
                <a:endParaRPr sz="2205"/>
              </a:p>
            </p:txBody>
          </p:sp>
          <p:sp>
            <p:nvSpPr>
              <p:cNvPr id="88" name="object 109"/>
              <p:cNvSpPr/>
              <p:nvPr/>
            </p:nvSpPr>
            <p:spPr>
              <a:xfrm>
                <a:off x="3033100" y="2369468"/>
                <a:ext cx="57150" cy="0"/>
              </a:xfrm>
              <a:custGeom>
                <a:avLst/>
                <a:gdLst/>
                <a:ahLst/>
                <a:cxnLst/>
                <a:rect l="l" t="t" r="r" b="b"/>
                <a:pathLst>
                  <a:path w="57150">
                    <a:moveTo>
                      <a:pt x="0" y="0"/>
                    </a:moveTo>
                    <a:lnTo>
                      <a:pt x="57035" y="0"/>
                    </a:lnTo>
                  </a:path>
                </a:pathLst>
              </a:custGeom>
              <a:solidFill>
                <a:srgbClr val="FED600"/>
              </a:solidFill>
            </p:spPr>
            <p:txBody>
              <a:bodyPr wrap="square" lIns="0" tIns="0" rIns="0" bIns="0" rtlCol="0"/>
              <a:lstStyle/>
              <a:p>
                <a:endParaRPr sz="2205"/>
              </a:p>
            </p:txBody>
          </p:sp>
          <p:sp>
            <p:nvSpPr>
              <p:cNvPr id="89" name="object 110"/>
              <p:cNvSpPr/>
              <p:nvPr/>
            </p:nvSpPr>
            <p:spPr>
              <a:xfrm>
                <a:off x="2640691" y="2369468"/>
                <a:ext cx="280670" cy="0"/>
              </a:xfrm>
              <a:custGeom>
                <a:avLst/>
                <a:gdLst/>
                <a:ahLst/>
                <a:cxnLst/>
                <a:rect l="l" t="t" r="r" b="b"/>
                <a:pathLst>
                  <a:path w="280669">
                    <a:moveTo>
                      <a:pt x="0" y="0"/>
                    </a:moveTo>
                    <a:lnTo>
                      <a:pt x="280530" y="0"/>
                    </a:lnTo>
                  </a:path>
                </a:pathLst>
              </a:custGeom>
              <a:ln w="3175">
                <a:solidFill>
                  <a:srgbClr val="FED600"/>
                </a:solidFill>
              </a:ln>
            </p:spPr>
            <p:txBody>
              <a:bodyPr wrap="square" lIns="0" tIns="0" rIns="0" bIns="0" rtlCol="0"/>
              <a:lstStyle/>
              <a:p>
                <a:endParaRPr sz="2205"/>
              </a:p>
            </p:txBody>
          </p:sp>
          <p:sp>
            <p:nvSpPr>
              <p:cNvPr id="90" name="object 111"/>
              <p:cNvSpPr/>
              <p:nvPr/>
            </p:nvSpPr>
            <p:spPr>
              <a:xfrm>
                <a:off x="2573922" y="1858934"/>
                <a:ext cx="503555" cy="570865"/>
              </a:xfrm>
              <a:custGeom>
                <a:avLst/>
                <a:gdLst/>
                <a:ahLst/>
                <a:cxnLst/>
                <a:rect l="l" t="t" r="r" b="b"/>
                <a:pathLst>
                  <a:path w="503555" h="570864">
                    <a:moveTo>
                      <a:pt x="382892" y="570661"/>
                    </a:moveTo>
                    <a:lnTo>
                      <a:pt x="120103" y="570661"/>
                    </a:lnTo>
                    <a:lnTo>
                      <a:pt x="85479" y="564001"/>
                    </a:lnTo>
                    <a:lnTo>
                      <a:pt x="56670" y="545693"/>
                    </a:lnTo>
                    <a:lnTo>
                      <a:pt x="36372" y="518251"/>
                    </a:lnTo>
                    <a:lnTo>
                      <a:pt x="27279" y="484187"/>
                    </a:lnTo>
                    <a:lnTo>
                      <a:pt x="0" y="99656"/>
                    </a:lnTo>
                    <a:lnTo>
                      <a:pt x="5291" y="61363"/>
                    </a:lnTo>
                    <a:lnTo>
                      <a:pt x="24723" y="29630"/>
                    </a:lnTo>
                    <a:lnTo>
                      <a:pt x="54999" y="7997"/>
                    </a:lnTo>
                    <a:lnTo>
                      <a:pt x="92824" y="0"/>
                    </a:lnTo>
                    <a:lnTo>
                      <a:pt x="410171" y="0"/>
                    </a:lnTo>
                    <a:lnTo>
                      <a:pt x="447989" y="7997"/>
                    </a:lnTo>
                    <a:lnTo>
                      <a:pt x="478264" y="29630"/>
                    </a:lnTo>
                    <a:lnTo>
                      <a:pt x="497702" y="61363"/>
                    </a:lnTo>
                    <a:lnTo>
                      <a:pt x="503008" y="99656"/>
                    </a:lnTo>
                    <a:lnTo>
                      <a:pt x="475716" y="484187"/>
                    </a:lnTo>
                    <a:lnTo>
                      <a:pt x="466622" y="518251"/>
                    </a:lnTo>
                    <a:lnTo>
                      <a:pt x="446320" y="545693"/>
                    </a:lnTo>
                    <a:lnTo>
                      <a:pt x="417511" y="564001"/>
                    </a:lnTo>
                    <a:lnTo>
                      <a:pt x="382892" y="570661"/>
                    </a:lnTo>
                    <a:close/>
                  </a:path>
                </a:pathLst>
              </a:custGeom>
              <a:ln w="9232">
                <a:solidFill>
                  <a:srgbClr val="242F3E"/>
                </a:solidFill>
              </a:ln>
            </p:spPr>
            <p:txBody>
              <a:bodyPr wrap="square" lIns="0" tIns="0" rIns="0" bIns="0" rtlCol="0"/>
              <a:lstStyle/>
              <a:p>
                <a:endParaRPr sz="2205"/>
              </a:p>
            </p:txBody>
          </p:sp>
          <p:sp>
            <p:nvSpPr>
              <p:cNvPr id="91" name="object 112"/>
              <p:cNvSpPr/>
              <p:nvPr/>
            </p:nvSpPr>
            <p:spPr>
              <a:xfrm>
                <a:off x="2718423" y="1676155"/>
                <a:ext cx="213995" cy="182880"/>
              </a:xfrm>
              <a:custGeom>
                <a:avLst/>
                <a:gdLst/>
                <a:ahLst/>
                <a:cxnLst/>
                <a:rect l="l" t="t" r="r" b="b"/>
                <a:pathLst>
                  <a:path w="213994" h="182879">
                    <a:moveTo>
                      <a:pt x="213995" y="138518"/>
                    </a:moveTo>
                    <a:lnTo>
                      <a:pt x="210515" y="155748"/>
                    </a:lnTo>
                    <a:lnTo>
                      <a:pt x="201026" y="169816"/>
                    </a:lnTo>
                    <a:lnTo>
                      <a:pt x="186954" y="179300"/>
                    </a:lnTo>
                    <a:lnTo>
                      <a:pt x="169722" y="182778"/>
                    </a:lnTo>
                    <a:lnTo>
                      <a:pt x="44272" y="182778"/>
                    </a:lnTo>
                    <a:lnTo>
                      <a:pt x="27035" y="179300"/>
                    </a:lnTo>
                    <a:lnTo>
                      <a:pt x="12963" y="169816"/>
                    </a:lnTo>
                    <a:lnTo>
                      <a:pt x="3477" y="155748"/>
                    </a:lnTo>
                    <a:lnTo>
                      <a:pt x="0" y="138518"/>
                    </a:lnTo>
                    <a:lnTo>
                      <a:pt x="0" y="44272"/>
                    </a:lnTo>
                    <a:lnTo>
                      <a:pt x="3477" y="27035"/>
                    </a:lnTo>
                    <a:lnTo>
                      <a:pt x="12963" y="12963"/>
                    </a:lnTo>
                    <a:lnTo>
                      <a:pt x="27035" y="3477"/>
                    </a:lnTo>
                    <a:lnTo>
                      <a:pt x="44272" y="0"/>
                    </a:lnTo>
                    <a:lnTo>
                      <a:pt x="169722" y="0"/>
                    </a:lnTo>
                    <a:lnTo>
                      <a:pt x="186954" y="3477"/>
                    </a:lnTo>
                    <a:lnTo>
                      <a:pt x="201026" y="12963"/>
                    </a:lnTo>
                    <a:lnTo>
                      <a:pt x="210515" y="27035"/>
                    </a:lnTo>
                    <a:lnTo>
                      <a:pt x="213995" y="44272"/>
                    </a:lnTo>
                    <a:lnTo>
                      <a:pt x="213995" y="79413"/>
                    </a:lnTo>
                  </a:path>
                </a:pathLst>
              </a:custGeom>
              <a:ln w="9232">
                <a:solidFill>
                  <a:srgbClr val="242F3E"/>
                </a:solidFill>
              </a:ln>
            </p:spPr>
            <p:txBody>
              <a:bodyPr wrap="square" lIns="0" tIns="0" rIns="0" bIns="0" rtlCol="0"/>
              <a:lstStyle/>
              <a:p>
                <a:endParaRPr sz="2205"/>
              </a:p>
            </p:txBody>
          </p:sp>
          <p:sp>
            <p:nvSpPr>
              <p:cNvPr id="92" name="object 113"/>
              <p:cNvSpPr/>
              <p:nvPr/>
            </p:nvSpPr>
            <p:spPr>
              <a:xfrm>
                <a:off x="2770117" y="1582973"/>
                <a:ext cx="111125" cy="94615"/>
              </a:xfrm>
              <a:custGeom>
                <a:avLst/>
                <a:gdLst/>
                <a:ahLst/>
                <a:cxnLst/>
                <a:rect l="l" t="t" r="r" b="b"/>
                <a:pathLst>
                  <a:path w="111125" h="94614">
                    <a:moveTo>
                      <a:pt x="100164" y="94475"/>
                    </a:moveTo>
                    <a:lnTo>
                      <a:pt x="10439" y="94475"/>
                    </a:lnTo>
                    <a:lnTo>
                      <a:pt x="4673" y="94475"/>
                    </a:lnTo>
                    <a:lnTo>
                      <a:pt x="0" y="89801"/>
                    </a:lnTo>
                    <a:lnTo>
                      <a:pt x="0" y="84035"/>
                    </a:lnTo>
                    <a:lnTo>
                      <a:pt x="0" y="10439"/>
                    </a:lnTo>
                    <a:lnTo>
                      <a:pt x="0" y="4673"/>
                    </a:lnTo>
                    <a:lnTo>
                      <a:pt x="4673" y="0"/>
                    </a:lnTo>
                    <a:lnTo>
                      <a:pt x="10439" y="0"/>
                    </a:lnTo>
                    <a:lnTo>
                      <a:pt x="100164" y="0"/>
                    </a:lnTo>
                    <a:lnTo>
                      <a:pt x="105930" y="0"/>
                    </a:lnTo>
                    <a:lnTo>
                      <a:pt x="110604" y="4673"/>
                    </a:lnTo>
                    <a:lnTo>
                      <a:pt x="110604" y="10439"/>
                    </a:lnTo>
                    <a:lnTo>
                      <a:pt x="110604" y="84035"/>
                    </a:lnTo>
                    <a:lnTo>
                      <a:pt x="110604" y="89801"/>
                    </a:lnTo>
                    <a:lnTo>
                      <a:pt x="105930" y="94475"/>
                    </a:lnTo>
                    <a:lnTo>
                      <a:pt x="100164" y="94475"/>
                    </a:lnTo>
                    <a:close/>
                  </a:path>
                </a:pathLst>
              </a:custGeom>
              <a:ln w="9232">
                <a:solidFill>
                  <a:srgbClr val="242F3E"/>
                </a:solidFill>
              </a:ln>
            </p:spPr>
            <p:txBody>
              <a:bodyPr wrap="square" lIns="0" tIns="0" rIns="0" bIns="0" rtlCol="0"/>
              <a:lstStyle/>
              <a:p>
                <a:endParaRPr sz="2205"/>
              </a:p>
            </p:txBody>
          </p:sp>
          <p:sp>
            <p:nvSpPr>
              <p:cNvPr id="93" name="object 114"/>
              <p:cNvSpPr/>
              <p:nvPr/>
            </p:nvSpPr>
            <p:spPr>
              <a:xfrm>
                <a:off x="2803645" y="1406433"/>
                <a:ext cx="43815" cy="177165"/>
              </a:xfrm>
              <a:custGeom>
                <a:avLst/>
                <a:gdLst/>
                <a:ahLst/>
                <a:cxnLst/>
                <a:rect l="l" t="t" r="r" b="b"/>
                <a:pathLst>
                  <a:path w="43815" h="177164">
                    <a:moveTo>
                      <a:pt x="43561" y="176542"/>
                    </a:moveTo>
                    <a:lnTo>
                      <a:pt x="0" y="176542"/>
                    </a:lnTo>
                    <a:lnTo>
                      <a:pt x="0" y="0"/>
                    </a:lnTo>
                    <a:lnTo>
                      <a:pt x="43561" y="0"/>
                    </a:lnTo>
                    <a:lnTo>
                      <a:pt x="43561" y="176542"/>
                    </a:lnTo>
                    <a:close/>
                  </a:path>
                </a:pathLst>
              </a:custGeom>
              <a:ln w="9232">
                <a:solidFill>
                  <a:srgbClr val="242F3E"/>
                </a:solidFill>
              </a:ln>
            </p:spPr>
            <p:txBody>
              <a:bodyPr wrap="square" lIns="0" tIns="0" rIns="0" bIns="0" rtlCol="0"/>
              <a:lstStyle/>
              <a:p>
                <a:endParaRPr sz="2205"/>
              </a:p>
            </p:txBody>
          </p:sp>
          <p:sp>
            <p:nvSpPr>
              <p:cNvPr id="94" name="object 115"/>
              <p:cNvSpPr/>
              <p:nvPr/>
            </p:nvSpPr>
            <p:spPr>
              <a:xfrm>
                <a:off x="2745172" y="1313367"/>
                <a:ext cx="154305" cy="93345"/>
              </a:xfrm>
              <a:custGeom>
                <a:avLst/>
                <a:gdLst/>
                <a:ahLst/>
                <a:cxnLst/>
                <a:rect l="l" t="t" r="r" b="b"/>
                <a:pathLst>
                  <a:path w="154305" h="93344">
                    <a:moveTo>
                      <a:pt x="153809" y="93065"/>
                    </a:moveTo>
                    <a:lnTo>
                      <a:pt x="0" y="93065"/>
                    </a:lnTo>
                    <a:lnTo>
                      <a:pt x="0" y="15265"/>
                    </a:lnTo>
                    <a:lnTo>
                      <a:pt x="0" y="6832"/>
                    </a:lnTo>
                    <a:lnTo>
                      <a:pt x="6832" y="0"/>
                    </a:lnTo>
                    <a:lnTo>
                      <a:pt x="15265" y="0"/>
                    </a:lnTo>
                    <a:lnTo>
                      <a:pt x="138544" y="0"/>
                    </a:lnTo>
                    <a:lnTo>
                      <a:pt x="146977" y="0"/>
                    </a:lnTo>
                    <a:lnTo>
                      <a:pt x="153809" y="6832"/>
                    </a:lnTo>
                    <a:lnTo>
                      <a:pt x="153809" y="15265"/>
                    </a:lnTo>
                    <a:lnTo>
                      <a:pt x="153809" y="93065"/>
                    </a:lnTo>
                    <a:close/>
                  </a:path>
                </a:pathLst>
              </a:custGeom>
              <a:ln w="9232">
                <a:solidFill>
                  <a:srgbClr val="242F3E"/>
                </a:solidFill>
              </a:ln>
            </p:spPr>
            <p:txBody>
              <a:bodyPr wrap="square" lIns="0" tIns="0" rIns="0" bIns="0" rtlCol="0"/>
              <a:lstStyle/>
              <a:p>
                <a:endParaRPr sz="2205"/>
              </a:p>
            </p:txBody>
          </p:sp>
          <p:sp>
            <p:nvSpPr>
              <p:cNvPr id="95" name="object 116"/>
              <p:cNvSpPr/>
              <p:nvPr/>
            </p:nvSpPr>
            <p:spPr>
              <a:xfrm>
                <a:off x="2898977" y="1339645"/>
                <a:ext cx="339090" cy="129539"/>
              </a:xfrm>
              <a:custGeom>
                <a:avLst/>
                <a:gdLst/>
                <a:ahLst/>
                <a:cxnLst/>
                <a:rect l="l" t="t" r="r" b="b"/>
                <a:pathLst>
                  <a:path w="339089" h="129539">
                    <a:moveTo>
                      <a:pt x="318769" y="129197"/>
                    </a:moveTo>
                    <a:lnTo>
                      <a:pt x="310892" y="127607"/>
                    </a:lnTo>
                    <a:lnTo>
                      <a:pt x="304457" y="123270"/>
                    </a:lnTo>
                    <a:lnTo>
                      <a:pt x="300117" y="116836"/>
                    </a:lnTo>
                    <a:lnTo>
                      <a:pt x="298526" y="108953"/>
                    </a:lnTo>
                    <a:lnTo>
                      <a:pt x="298526" y="40500"/>
                    </a:lnTo>
                    <a:lnTo>
                      <a:pt x="0" y="40500"/>
                    </a:lnTo>
                    <a:lnTo>
                      <a:pt x="0" y="0"/>
                    </a:lnTo>
                    <a:lnTo>
                      <a:pt x="318769" y="0"/>
                    </a:lnTo>
                    <a:lnTo>
                      <a:pt x="326647" y="1591"/>
                    </a:lnTo>
                    <a:lnTo>
                      <a:pt x="333082" y="5930"/>
                    </a:lnTo>
                    <a:lnTo>
                      <a:pt x="337422" y="12365"/>
                    </a:lnTo>
                    <a:lnTo>
                      <a:pt x="339013" y="20243"/>
                    </a:lnTo>
                    <a:lnTo>
                      <a:pt x="339013" y="108953"/>
                    </a:lnTo>
                    <a:lnTo>
                      <a:pt x="337422" y="116836"/>
                    </a:lnTo>
                    <a:lnTo>
                      <a:pt x="333082" y="123270"/>
                    </a:lnTo>
                    <a:lnTo>
                      <a:pt x="326647" y="127607"/>
                    </a:lnTo>
                    <a:lnTo>
                      <a:pt x="318769" y="129197"/>
                    </a:lnTo>
                    <a:close/>
                  </a:path>
                </a:pathLst>
              </a:custGeom>
              <a:ln w="9232">
                <a:solidFill>
                  <a:srgbClr val="242F3E"/>
                </a:solidFill>
              </a:ln>
            </p:spPr>
            <p:txBody>
              <a:bodyPr wrap="square" lIns="0" tIns="0" rIns="0" bIns="0" rtlCol="0"/>
              <a:lstStyle/>
              <a:p>
                <a:endParaRPr sz="2205"/>
              </a:p>
            </p:txBody>
          </p:sp>
          <p:sp>
            <p:nvSpPr>
              <p:cNvPr id="96" name="object 117"/>
              <p:cNvSpPr/>
              <p:nvPr/>
            </p:nvSpPr>
            <p:spPr>
              <a:xfrm>
                <a:off x="2804885" y="2166193"/>
                <a:ext cx="74930" cy="117475"/>
              </a:xfrm>
              <a:custGeom>
                <a:avLst/>
                <a:gdLst/>
                <a:ahLst/>
                <a:cxnLst/>
                <a:rect l="l" t="t" r="r" b="b"/>
                <a:pathLst>
                  <a:path w="74930" h="117475">
                    <a:moveTo>
                      <a:pt x="37439" y="0"/>
                    </a:moveTo>
                    <a:lnTo>
                      <a:pt x="31589" y="9538"/>
                    </a:lnTo>
                    <a:lnTo>
                      <a:pt x="18719" y="32072"/>
                    </a:lnTo>
                    <a:lnTo>
                      <a:pt x="5849" y="58480"/>
                    </a:lnTo>
                    <a:lnTo>
                      <a:pt x="0" y="79641"/>
                    </a:lnTo>
                    <a:lnTo>
                      <a:pt x="2942" y="94212"/>
                    </a:lnTo>
                    <a:lnTo>
                      <a:pt x="10966" y="106108"/>
                    </a:lnTo>
                    <a:lnTo>
                      <a:pt x="22867" y="114128"/>
                    </a:lnTo>
                    <a:lnTo>
                      <a:pt x="37439" y="117068"/>
                    </a:lnTo>
                    <a:lnTo>
                      <a:pt x="52010" y="114128"/>
                    </a:lnTo>
                    <a:lnTo>
                      <a:pt x="63906" y="106108"/>
                    </a:lnTo>
                    <a:lnTo>
                      <a:pt x="71926" y="94212"/>
                    </a:lnTo>
                    <a:lnTo>
                      <a:pt x="74866" y="79641"/>
                    </a:lnTo>
                    <a:lnTo>
                      <a:pt x="74281" y="66774"/>
                    </a:lnTo>
                    <a:lnTo>
                      <a:pt x="70188" y="54189"/>
                    </a:lnTo>
                    <a:lnTo>
                      <a:pt x="59077" y="34419"/>
                    </a:lnTo>
                    <a:lnTo>
                      <a:pt x="37439" y="0"/>
                    </a:lnTo>
                    <a:close/>
                  </a:path>
                </a:pathLst>
              </a:custGeom>
              <a:solidFill>
                <a:srgbClr val="FFFFFF"/>
              </a:solidFill>
            </p:spPr>
            <p:txBody>
              <a:bodyPr wrap="square" lIns="0" tIns="0" rIns="0" bIns="0" rtlCol="0"/>
              <a:lstStyle/>
              <a:p>
                <a:endParaRPr sz="2205"/>
              </a:p>
            </p:txBody>
          </p:sp>
          <p:sp>
            <p:nvSpPr>
              <p:cNvPr id="97" name="object 118"/>
              <p:cNvSpPr/>
              <p:nvPr/>
            </p:nvSpPr>
            <p:spPr>
              <a:xfrm>
                <a:off x="2871114" y="2068351"/>
                <a:ext cx="74930" cy="117475"/>
              </a:xfrm>
              <a:custGeom>
                <a:avLst/>
                <a:gdLst/>
                <a:ahLst/>
                <a:cxnLst/>
                <a:rect l="l" t="t" r="r" b="b"/>
                <a:pathLst>
                  <a:path w="74930" h="117475">
                    <a:moveTo>
                      <a:pt x="37426" y="0"/>
                    </a:moveTo>
                    <a:lnTo>
                      <a:pt x="31578" y="9536"/>
                    </a:lnTo>
                    <a:lnTo>
                      <a:pt x="18713" y="32067"/>
                    </a:lnTo>
                    <a:lnTo>
                      <a:pt x="5847" y="58475"/>
                    </a:lnTo>
                    <a:lnTo>
                      <a:pt x="0" y="79641"/>
                    </a:lnTo>
                    <a:lnTo>
                      <a:pt x="2942" y="94206"/>
                    </a:lnTo>
                    <a:lnTo>
                      <a:pt x="10964" y="106103"/>
                    </a:lnTo>
                    <a:lnTo>
                      <a:pt x="22861" y="114126"/>
                    </a:lnTo>
                    <a:lnTo>
                      <a:pt x="37426" y="117068"/>
                    </a:lnTo>
                    <a:lnTo>
                      <a:pt x="51999" y="114126"/>
                    </a:lnTo>
                    <a:lnTo>
                      <a:pt x="63900" y="106103"/>
                    </a:lnTo>
                    <a:lnTo>
                      <a:pt x="71924" y="94206"/>
                    </a:lnTo>
                    <a:lnTo>
                      <a:pt x="74866" y="79641"/>
                    </a:lnTo>
                    <a:lnTo>
                      <a:pt x="74281" y="66767"/>
                    </a:lnTo>
                    <a:lnTo>
                      <a:pt x="70186" y="54179"/>
                    </a:lnTo>
                    <a:lnTo>
                      <a:pt x="59071" y="34412"/>
                    </a:lnTo>
                    <a:lnTo>
                      <a:pt x="37426" y="0"/>
                    </a:lnTo>
                    <a:close/>
                  </a:path>
                </a:pathLst>
              </a:custGeom>
              <a:solidFill>
                <a:srgbClr val="FFFFFF"/>
              </a:solidFill>
            </p:spPr>
            <p:txBody>
              <a:bodyPr wrap="square" lIns="0" tIns="0" rIns="0" bIns="0" rtlCol="0"/>
              <a:lstStyle/>
              <a:p>
                <a:endParaRPr sz="2205"/>
              </a:p>
            </p:txBody>
          </p:sp>
          <p:sp>
            <p:nvSpPr>
              <p:cNvPr id="98" name="object 119"/>
              <p:cNvSpPr/>
              <p:nvPr/>
            </p:nvSpPr>
            <p:spPr>
              <a:xfrm>
                <a:off x="2738663" y="2039268"/>
                <a:ext cx="74930" cy="117475"/>
              </a:xfrm>
              <a:custGeom>
                <a:avLst/>
                <a:gdLst/>
                <a:ahLst/>
                <a:cxnLst/>
                <a:rect l="l" t="t" r="r" b="b"/>
                <a:pathLst>
                  <a:path w="74930" h="117475">
                    <a:moveTo>
                      <a:pt x="37439" y="0"/>
                    </a:moveTo>
                    <a:lnTo>
                      <a:pt x="31589" y="9536"/>
                    </a:lnTo>
                    <a:lnTo>
                      <a:pt x="18719" y="32067"/>
                    </a:lnTo>
                    <a:lnTo>
                      <a:pt x="5849" y="58475"/>
                    </a:lnTo>
                    <a:lnTo>
                      <a:pt x="0" y="79641"/>
                    </a:lnTo>
                    <a:lnTo>
                      <a:pt x="2942" y="94212"/>
                    </a:lnTo>
                    <a:lnTo>
                      <a:pt x="10966" y="106108"/>
                    </a:lnTo>
                    <a:lnTo>
                      <a:pt x="22867" y="114128"/>
                    </a:lnTo>
                    <a:lnTo>
                      <a:pt x="37439" y="117068"/>
                    </a:lnTo>
                    <a:lnTo>
                      <a:pt x="52010" y="114128"/>
                    </a:lnTo>
                    <a:lnTo>
                      <a:pt x="63906" y="106108"/>
                    </a:lnTo>
                    <a:lnTo>
                      <a:pt x="71926" y="94212"/>
                    </a:lnTo>
                    <a:lnTo>
                      <a:pt x="74866" y="79641"/>
                    </a:lnTo>
                    <a:lnTo>
                      <a:pt x="74281" y="66767"/>
                    </a:lnTo>
                    <a:lnTo>
                      <a:pt x="70188" y="54179"/>
                    </a:lnTo>
                    <a:lnTo>
                      <a:pt x="59077" y="34412"/>
                    </a:lnTo>
                    <a:lnTo>
                      <a:pt x="37439" y="0"/>
                    </a:lnTo>
                    <a:close/>
                  </a:path>
                </a:pathLst>
              </a:custGeom>
              <a:solidFill>
                <a:srgbClr val="FFFFFF"/>
              </a:solidFill>
            </p:spPr>
            <p:txBody>
              <a:bodyPr wrap="square" lIns="0" tIns="0" rIns="0" bIns="0" rtlCol="0"/>
              <a:lstStyle/>
              <a:p>
                <a:endParaRPr sz="2205"/>
              </a:p>
            </p:txBody>
          </p:sp>
          <p:sp>
            <p:nvSpPr>
              <p:cNvPr id="99" name="object 120"/>
              <p:cNvSpPr/>
              <p:nvPr/>
            </p:nvSpPr>
            <p:spPr>
              <a:xfrm>
                <a:off x="2784639" y="2145947"/>
                <a:ext cx="74930" cy="117475"/>
              </a:xfrm>
              <a:custGeom>
                <a:avLst/>
                <a:gdLst/>
                <a:ahLst/>
                <a:cxnLst/>
                <a:rect l="l" t="t" r="r" b="b"/>
                <a:pathLst>
                  <a:path w="74930" h="117475">
                    <a:moveTo>
                      <a:pt x="74866" y="79641"/>
                    </a:moveTo>
                    <a:lnTo>
                      <a:pt x="71926" y="94212"/>
                    </a:lnTo>
                    <a:lnTo>
                      <a:pt x="63906" y="106108"/>
                    </a:lnTo>
                    <a:lnTo>
                      <a:pt x="52010" y="114128"/>
                    </a:lnTo>
                    <a:lnTo>
                      <a:pt x="37439" y="117068"/>
                    </a:lnTo>
                    <a:lnTo>
                      <a:pt x="22867" y="114128"/>
                    </a:lnTo>
                    <a:lnTo>
                      <a:pt x="10966" y="106108"/>
                    </a:lnTo>
                    <a:lnTo>
                      <a:pt x="2942" y="94212"/>
                    </a:lnTo>
                    <a:lnTo>
                      <a:pt x="0" y="79641"/>
                    </a:lnTo>
                    <a:lnTo>
                      <a:pt x="5849" y="58480"/>
                    </a:lnTo>
                    <a:lnTo>
                      <a:pt x="18719" y="32072"/>
                    </a:lnTo>
                    <a:lnTo>
                      <a:pt x="31589" y="9538"/>
                    </a:lnTo>
                    <a:lnTo>
                      <a:pt x="37439" y="0"/>
                    </a:lnTo>
                    <a:lnTo>
                      <a:pt x="59077" y="34419"/>
                    </a:lnTo>
                    <a:lnTo>
                      <a:pt x="70188" y="54189"/>
                    </a:lnTo>
                    <a:lnTo>
                      <a:pt x="74281" y="66774"/>
                    </a:lnTo>
                    <a:lnTo>
                      <a:pt x="74866" y="79641"/>
                    </a:lnTo>
                    <a:close/>
                  </a:path>
                </a:pathLst>
              </a:custGeom>
              <a:ln w="9232">
                <a:solidFill>
                  <a:srgbClr val="242F3E"/>
                </a:solidFill>
              </a:ln>
            </p:spPr>
            <p:txBody>
              <a:bodyPr wrap="square" lIns="0" tIns="0" rIns="0" bIns="0" rtlCol="0"/>
              <a:lstStyle/>
              <a:p>
                <a:endParaRPr sz="2205"/>
              </a:p>
            </p:txBody>
          </p:sp>
          <p:sp>
            <p:nvSpPr>
              <p:cNvPr id="100" name="object 121"/>
              <p:cNvSpPr/>
              <p:nvPr/>
            </p:nvSpPr>
            <p:spPr>
              <a:xfrm>
                <a:off x="2850862" y="2048099"/>
                <a:ext cx="74930" cy="117475"/>
              </a:xfrm>
              <a:custGeom>
                <a:avLst/>
                <a:gdLst/>
                <a:ahLst/>
                <a:cxnLst/>
                <a:rect l="l" t="t" r="r" b="b"/>
                <a:pathLst>
                  <a:path w="74930" h="117475">
                    <a:moveTo>
                      <a:pt x="74866" y="79641"/>
                    </a:moveTo>
                    <a:lnTo>
                      <a:pt x="71926" y="94212"/>
                    </a:lnTo>
                    <a:lnTo>
                      <a:pt x="63906" y="106108"/>
                    </a:lnTo>
                    <a:lnTo>
                      <a:pt x="52010" y="114128"/>
                    </a:lnTo>
                    <a:lnTo>
                      <a:pt x="37439" y="117068"/>
                    </a:lnTo>
                    <a:lnTo>
                      <a:pt x="22867" y="114128"/>
                    </a:lnTo>
                    <a:lnTo>
                      <a:pt x="10966" y="106108"/>
                    </a:lnTo>
                    <a:lnTo>
                      <a:pt x="2942" y="94212"/>
                    </a:lnTo>
                    <a:lnTo>
                      <a:pt x="0" y="79641"/>
                    </a:lnTo>
                    <a:lnTo>
                      <a:pt x="5849" y="58480"/>
                    </a:lnTo>
                    <a:lnTo>
                      <a:pt x="18719" y="32072"/>
                    </a:lnTo>
                    <a:lnTo>
                      <a:pt x="31589" y="9538"/>
                    </a:lnTo>
                    <a:lnTo>
                      <a:pt x="37439" y="0"/>
                    </a:lnTo>
                    <a:lnTo>
                      <a:pt x="59077" y="34419"/>
                    </a:lnTo>
                    <a:lnTo>
                      <a:pt x="70188" y="54189"/>
                    </a:lnTo>
                    <a:lnTo>
                      <a:pt x="74281" y="66774"/>
                    </a:lnTo>
                    <a:lnTo>
                      <a:pt x="74866" y="79641"/>
                    </a:lnTo>
                    <a:close/>
                  </a:path>
                </a:pathLst>
              </a:custGeom>
              <a:ln w="9232">
                <a:solidFill>
                  <a:srgbClr val="242F3E"/>
                </a:solidFill>
              </a:ln>
            </p:spPr>
            <p:txBody>
              <a:bodyPr wrap="square" lIns="0" tIns="0" rIns="0" bIns="0" rtlCol="0"/>
              <a:lstStyle/>
              <a:p>
                <a:endParaRPr sz="2205"/>
              </a:p>
            </p:txBody>
          </p:sp>
          <p:sp>
            <p:nvSpPr>
              <p:cNvPr id="101" name="object 122"/>
              <p:cNvSpPr/>
              <p:nvPr/>
            </p:nvSpPr>
            <p:spPr>
              <a:xfrm>
                <a:off x="3175663" y="1519824"/>
                <a:ext cx="84099" cy="126301"/>
              </a:xfrm>
              <a:prstGeom prst="rect">
                <a:avLst/>
              </a:prstGeom>
              <a:blipFill>
                <a:blip r:embed="rId4" cstate="print"/>
                <a:stretch>
                  <a:fillRect/>
                </a:stretch>
              </a:blipFill>
            </p:spPr>
            <p:txBody>
              <a:bodyPr wrap="square" lIns="0" tIns="0" rIns="0" bIns="0" rtlCol="0"/>
              <a:lstStyle/>
              <a:p>
                <a:endParaRPr sz="2205"/>
              </a:p>
            </p:txBody>
          </p:sp>
          <p:sp>
            <p:nvSpPr>
              <p:cNvPr id="102" name="object 123"/>
              <p:cNvSpPr/>
              <p:nvPr/>
            </p:nvSpPr>
            <p:spPr>
              <a:xfrm>
                <a:off x="2718416" y="2019021"/>
                <a:ext cx="74930" cy="117475"/>
              </a:xfrm>
              <a:custGeom>
                <a:avLst/>
                <a:gdLst/>
                <a:ahLst/>
                <a:cxnLst/>
                <a:rect l="l" t="t" r="r" b="b"/>
                <a:pathLst>
                  <a:path w="74930" h="117475">
                    <a:moveTo>
                      <a:pt x="74866" y="79641"/>
                    </a:moveTo>
                    <a:lnTo>
                      <a:pt x="71926" y="94206"/>
                    </a:lnTo>
                    <a:lnTo>
                      <a:pt x="63906" y="106103"/>
                    </a:lnTo>
                    <a:lnTo>
                      <a:pt x="52010" y="114126"/>
                    </a:lnTo>
                    <a:lnTo>
                      <a:pt x="37439" y="117068"/>
                    </a:lnTo>
                    <a:lnTo>
                      <a:pt x="22867" y="114126"/>
                    </a:lnTo>
                    <a:lnTo>
                      <a:pt x="10966" y="106103"/>
                    </a:lnTo>
                    <a:lnTo>
                      <a:pt x="2942" y="94206"/>
                    </a:lnTo>
                    <a:lnTo>
                      <a:pt x="0" y="79641"/>
                    </a:lnTo>
                    <a:lnTo>
                      <a:pt x="5849" y="58475"/>
                    </a:lnTo>
                    <a:lnTo>
                      <a:pt x="18719" y="32067"/>
                    </a:lnTo>
                    <a:lnTo>
                      <a:pt x="31589" y="9536"/>
                    </a:lnTo>
                    <a:lnTo>
                      <a:pt x="37439" y="0"/>
                    </a:lnTo>
                    <a:lnTo>
                      <a:pt x="59077" y="34412"/>
                    </a:lnTo>
                    <a:lnTo>
                      <a:pt x="70188" y="54179"/>
                    </a:lnTo>
                    <a:lnTo>
                      <a:pt x="74281" y="66767"/>
                    </a:lnTo>
                    <a:lnTo>
                      <a:pt x="74866" y="79641"/>
                    </a:lnTo>
                    <a:close/>
                  </a:path>
                </a:pathLst>
              </a:custGeom>
              <a:ln w="9232">
                <a:solidFill>
                  <a:srgbClr val="242F3E"/>
                </a:solidFill>
              </a:ln>
            </p:spPr>
            <p:txBody>
              <a:bodyPr wrap="square" lIns="0" tIns="0" rIns="0" bIns="0" rtlCol="0"/>
              <a:lstStyle/>
              <a:p>
                <a:endParaRPr sz="2205"/>
              </a:p>
            </p:txBody>
          </p:sp>
          <p:sp>
            <p:nvSpPr>
              <p:cNvPr id="103" name="object 124"/>
              <p:cNvSpPr/>
              <p:nvPr/>
            </p:nvSpPr>
            <p:spPr>
              <a:xfrm>
                <a:off x="2573916" y="1958585"/>
                <a:ext cx="392430" cy="0"/>
              </a:xfrm>
              <a:custGeom>
                <a:avLst/>
                <a:gdLst/>
                <a:ahLst/>
                <a:cxnLst/>
                <a:rect l="l" t="t" r="r" b="b"/>
                <a:pathLst>
                  <a:path w="392430">
                    <a:moveTo>
                      <a:pt x="0" y="0"/>
                    </a:moveTo>
                    <a:lnTo>
                      <a:pt x="391934" y="0"/>
                    </a:lnTo>
                  </a:path>
                </a:pathLst>
              </a:custGeom>
              <a:ln w="9232">
                <a:solidFill>
                  <a:srgbClr val="242F3E"/>
                </a:solidFill>
              </a:ln>
            </p:spPr>
            <p:txBody>
              <a:bodyPr wrap="square" lIns="0" tIns="0" rIns="0" bIns="0" rtlCol="0"/>
              <a:lstStyle/>
              <a:p>
                <a:endParaRPr sz="2205"/>
              </a:p>
            </p:txBody>
          </p:sp>
          <p:sp>
            <p:nvSpPr>
              <p:cNvPr id="104" name="object 125"/>
              <p:cNvSpPr/>
              <p:nvPr/>
            </p:nvSpPr>
            <p:spPr>
              <a:xfrm>
                <a:off x="3028270" y="1958585"/>
                <a:ext cx="48895" cy="0"/>
              </a:xfrm>
              <a:custGeom>
                <a:avLst/>
                <a:gdLst/>
                <a:ahLst/>
                <a:cxnLst/>
                <a:rect l="l" t="t" r="r" b="b"/>
                <a:pathLst>
                  <a:path w="48894">
                    <a:moveTo>
                      <a:pt x="48653" y="0"/>
                    </a:moveTo>
                    <a:lnTo>
                      <a:pt x="0" y="0"/>
                    </a:lnTo>
                  </a:path>
                </a:pathLst>
              </a:custGeom>
              <a:ln w="9232">
                <a:solidFill>
                  <a:srgbClr val="242F3E"/>
                </a:solidFill>
              </a:ln>
            </p:spPr>
            <p:txBody>
              <a:bodyPr wrap="square" lIns="0" tIns="0" rIns="0" bIns="0" rtlCol="0"/>
              <a:lstStyle/>
              <a:p>
                <a:endParaRPr sz="2205"/>
              </a:p>
            </p:txBody>
          </p:sp>
          <p:sp>
            <p:nvSpPr>
              <p:cNvPr id="105" name="object 126"/>
              <p:cNvSpPr/>
              <p:nvPr/>
            </p:nvSpPr>
            <p:spPr>
              <a:xfrm>
                <a:off x="2992601" y="2328975"/>
                <a:ext cx="57150" cy="0"/>
              </a:xfrm>
              <a:custGeom>
                <a:avLst/>
                <a:gdLst/>
                <a:ahLst/>
                <a:cxnLst/>
                <a:rect l="l" t="t" r="r" b="b"/>
                <a:pathLst>
                  <a:path w="57150">
                    <a:moveTo>
                      <a:pt x="0" y="0"/>
                    </a:moveTo>
                    <a:lnTo>
                      <a:pt x="57035" y="0"/>
                    </a:lnTo>
                  </a:path>
                </a:pathLst>
              </a:custGeom>
              <a:ln w="9232">
                <a:solidFill>
                  <a:srgbClr val="242F3E"/>
                </a:solidFill>
              </a:ln>
            </p:spPr>
            <p:txBody>
              <a:bodyPr wrap="square" lIns="0" tIns="0" rIns="0" bIns="0" rtlCol="0"/>
              <a:lstStyle/>
              <a:p>
                <a:endParaRPr sz="2205"/>
              </a:p>
            </p:txBody>
          </p:sp>
          <p:sp>
            <p:nvSpPr>
              <p:cNvPr id="106" name="object 127"/>
              <p:cNvSpPr/>
              <p:nvPr/>
            </p:nvSpPr>
            <p:spPr>
              <a:xfrm>
                <a:off x="2600197" y="2328975"/>
                <a:ext cx="280670" cy="0"/>
              </a:xfrm>
              <a:custGeom>
                <a:avLst/>
                <a:gdLst/>
                <a:ahLst/>
                <a:cxnLst/>
                <a:rect l="l" t="t" r="r" b="b"/>
                <a:pathLst>
                  <a:path w="280669">
                    <a:moveTo>
                      <a:pt x="0" y="0"/>
                    </a:moveTo>
                    <a:lnTo>
                      <a:pt x="280517" y="0"/>
                    </a:lnTo>
                  </a:path>
                </a:pathLst>
              </a:custGeom>
              <a:ln w="9232">
                <a:solidFill>
                  <a:srgbClr val="242F3E"/>
                </a:solidFill>
              </a:ln>
            </p:spPr>
            <p:txBody>
              <a:bodyPr wrap="square" lIns="0" tIns="0" rIns="0" bIns="0" rtlCol="0"/>
              <a:lstStyle/>
              <a:p>
                <a:endParaRPr sz="2205"/>
              </a:p>
            </p:txBody>
          </p:sp>
        </p:grpSp>
        <p:sp>
          <p:nvSpPr>
            <p:cNvPr id="68" name="object 89"/>
            <p:cNvSpPr txBox="1"/>
            <p:nvPr/>
          </p:nvSpPr>
          <p:spPr>
            <a:xfrm>
              <a:off x="2938601" y="3159386"/>
              <a:ext cx="3369198" cy="1587614"/>
            </a:xfrm>
            <a:prstGeom prst="rect">
              <a:avLst/>
            </a:prstGeom>
          </p:spPr>
          <p:txBody>
            <a:bodyPr vert="horz" wrap="square" lIns="0" tIns="38005" rIns="0" bIns="0" rtlCol="0">
              <a:spAutoFit/>
            </a:bodyPr>
            <a:lstStyle/>
            <a:p>
              <a:pPr marL="10001" marR="4001">
                <a:spcBef>
                  <a:spcPts val="299"/>
                </a:spcBef>
              </a:pPr>
              <a:r>
                <a:rPr sz="1575" b="1" kern="0" dirty="0">
                  <a:solidFill>
                    <a:srgbClr val="242F3E"/>
                  </a:solidFill>
                  <a:ea typeface="Tahoma" panose="020B0604030504040204" pitchFamily="34" charset="0"/>
                  <a:cs typeface="Tahoma" panose="020B0604030504040204" pitchFamily="34" charset="0"/>
                </a:rPr>
                <a:t>Wash your hands</a:t>
              </a:r>
              <a:r>
                <a:rPr lang="en-US" sz="1575" b="1"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with soap and water for</a:t>
              </a:r>
              <a:r>
                <a:rPr lang="en-US" sz="1575"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at least 20 seconds. If</a:t>
              </a:r>
              <a:r>
                <a:rPr lang="en-US" sz="1575"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soap and water is not</a:t>
              </a:r>
              <a:r>
                <a:rPr lang="en-US" sz="1575"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readily available, use</a:t>
              </a:r>
              <a:r>
                <a:rPr lang="en-US" sz="1575"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hand sanitizer (60%</a:t>
              </a:r>
              <a:r>
                <a:rPr lang="en-US" sz="1575"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alcohol content).</a:t>
              </a:r>
              <a:endParaRPr sz="1575" kern="0" dirty="0">
                <a:ea typeface="Tahoma" panose="020B0604030504040204" pitchFamily="34" charset="0"/>
                <a:cs typeface="Tahoma" panose="020B0604030504040204" pitchFamily="34" charset="0"/>
              </a:endParaRPr>
            </a:p>
          </p:txBody>
        </p:sp>
        <p:sp>
          <p:nvSpPr>
            <p:cNvPr id="74" name="object 95"/>
            <p:cNvSpPr/>
            <p:nvPr/>
          </p:nvSpPr>
          <p:spPr>
            <a:xfrm>
              <a:off x="1224297" y="3169464"/>
              <a:ext cx="1646711" cy="1567459"/>
            </a:xfrm>
            <a:prstGeom prst="rect">
              <a:avLst/>
            </a:prstGeom>
            <a:blipFill>
              <a:blip r:embed="rId5" cstate="print"/>
              <a:stretch>
                <a:fillRect/>
              </a:stretch>
            </a:blipFill>
          </p:spPr>
          <p:txBody>
            <a:bodyPr wrap="square" lIns="0" tIns="0" rIns="0" bIns="0" rtlCol="0"/>
            <a:lstStyle/>
            <a:p>
              <a:endParaRPr sz="2205"/>
            </a:p>
          </p:txBody>
        </p:sp>
        <p:sp>
          <p:nvSpPr>
            <p:cNvPr id="66" name="object 87"/>
            <p:cNvSpPr txBox="1"/>
            <p:nvPr/>
          </p:nvSpPr>
          <p:spPr>
            <a:xfrm>
              <a:off x="8669193" y="1092057"/>
              <a:ext cx="2014640" cy="1279838"/>
            </a:xfrm>
            <a:prstGeom prst="rect">
              <a:avLst/>
            </a:prstGeom>
          </p:spPr>
          <p:txBody>
            <a:bodyPr vert="horz" wrap="square" lIns="0" tIns="38005" rIns="0" bIns="0" rtlCol="0">
              <a:spAutoFit/>
            </a:bodyPr>
            <a:lstStyle/>
            <a:p>
              <a:pPr marL="10001" marR="4001">
                <a:spcBef>
                  <a:spcPts val="299"/>
                </a:spcBef>
              </a:pPr>
              <a:r>
                <a:rPr sz="1575" b="1" kern="0" dirty="0">
                  <a:solidFill>
                    <a:srgbClr val="242F3E"/>
                  </a:solidFill>
                  <a:ea typeface="Tahoma" panose="020B0604030504040204" pitchFamily="34" charset="0"/>
                  <a:cs typeface="Tahoma" panose="020B0604030504040204" pitchFamily="34" charset="0"/>
                </a:rPr>
                <a:t>Avoid contact</a:t>
              </a:r>
              <a:r>
                <a:rPr lang="en-US" sz="1575" b="1"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like handshakes and</a:t>
              </a:r>
              <a:r>
                <a:rPr lang="en-US" sz="1575"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other close personal</a:t>
              </a:r>
              <a:r>
                <a:rPr lang="en-US" sz="1575"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contact.</a:t>
              </a:r>
              <a:endParaRPr sz="1575" kern="0" dirty="0">
                <a:ea typeface="Tahoma" panose="020B0604030504040204" pitchFamily="34" charset="0"/>
                <a:cs typeface="Tahoma" panose="020B0604030504040204" pitchFamily="34" charset="0"/>
              </a:endParaRPr>
            </a:p>
          </p:txBody>
        </p:sp>
        <p:sp>
          <p:nvSpPr>
            <p:cNvPr id="115" name="object 136"/>
            <p:cNvSpPr/>
            <p:nvPr/>
          </p:nvSpPr>
          <p:spPr>
            <a:xfrm>
              <a:off x="6970645" y="1087754"/>
              <a:ext cx="1642313" cy="1567459"/>
            </a:xfrm>
            <a:prstGeom prst="rect">
              <a:avLst/>
            </a:prstGeom>
            <a:blipFill>
              <a:blip r:embed="rId6" cstate="print"/>
              <a:stretch>
                <a:fillRect/>
              </a:stretch>
            </a:blipFill>
          </p:spPr>
          <p:txBody>
            <a:bodyPr wrap="square" lIns="0" tIns="0" rIns="0" bIns="0" rtlCol="0"/>
            <a:lstStyle/>
            <a:p>
              <a:endParaRPr sz="2205"/>
            </a:p>
          </p:txBody>
        </p:sp>
        <p:sp>
          <p:nvSpPr>
            <p:cNvPr id="65" name="object 86"/>
            <p:cNvSpPr txBox="1"/>
            <p:nvPr/>
          </p:nvSpPr>
          <p:spPr>
            <a:xfrm>
              <a:off x="8825694" y="3159386"/>
              <a:ext cx="2608432" cy="1279838"/>
            </a:xfrm>
            <a:prstGeom prst="rect">
              <a:avLst/>
            </a:prstGeom>
          </p:spPr>
          <p:txBody>
            <a:bodyPr vert="horz" wrap="square" lIns="0" tIns="38005" rIns="0" bIns="0" rtlCol="0">
              <a:spAutoFit/>
            </a:bodyPr>
            <a:lstStyle/>
            <a:p>
              <a:pPr marL="10001" marR="4001">
                <a:spcBef>
                  <a:spcPts val="299"/>
                </a:spcBef>
              </a:pPr>
              <a:r>
                <a:rPr sz="1575" b="1" kern="0" dirty="0">
                  <a:solidFill>
                    <a:srgbClr val="242F3E"/>
                  </a:solidFill>
                  <a:ea typeface="Tahoma" panose="020B0604030504040204" pitchFamily="34" charset="0"/>
                  <a:cs typeface="Tahoma" panose="020B0604030504040204" pitchFamily="34" charset="0"/>
                </a:rPr>
                <a:t>For coughing</a:t>
              </a:r>
              <a:r>
                <a:rPr lang="en-US" sz="1575" b="1" kern="0" dirty="0">
                  <a:solidFill>
                    <a:srgbClr val="242F3E"/>
                  </a:solidFill>
                  <a:ea typeface="Tahoma" panose="020B0604030504040204" pitchFamily="34" charset="0"/>
                  <a:cs typeface="Tahoma" panose="020B0604030504040204" pitchFamily="34" charset="0"/>
                </a:rPr>
                <a:t> </a:t>
              </a:r>
              <a:r>
                <a:rPr sz="1575" b="1" kern="0" dirty="0">
                  <a:solidFill>
                    <a:srgbClr val="242F3E"/>
                  </a:solidFill>
                  <a:ea typeface="Tahoma" panose="020B0604030504040204" pitchFamily="34" charset="0"/>
                  <a:cs typeface="Tahoma" panose="020B0604030504040204" pitchFamily="34" charset="0"/>
                </a:rPr>
                <a:t>and sneezing</a:t>
              </a:r>
              <a:r>
                <a:rPr lang="en-US" sz="1575" b="1"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cover your mouth</a:t>
              </a:r>
              <a:r>
                <a:rPr lang="en-US" sz="1575"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with a tissue, cough</a:t>
              </a:r>
              <a:r>
                <a:rPr lang="en-US" sz="1575" kern="0" dirty="0">
                  <a:solidFill>
                    <a:srgbClr val="242F3E"/>
                  </a:solidFill>
                  <a:ea typeface="Tahoma" panose="020B0604030504040204" pitchFamily="34" charset="0"/>
                  <a:cs typeface="Tahoma" panose="020B0604030504040204" pitchFamily="34" charset="0"/>
                </a:rPr>
                <a:t> </a:t>
              </a:r>
              <a:r>
                <a:rPr sz="1575" kern="0" dirty="0">
                  <a:solidFill>
                    <a:srgbClr val="242F3E"/>
                  </a:solidFill>
                  <a:ea typeface="Tahoma" panose="020B0604030504040204" pitchFamily="34" charset="0"/>
                  <a:cs typeface="Tahoma" panose="020B0604030504040204" pitchFamily="34" charset="0"/>
                </a:rPr>
                <a:t>into your elbow.</a:t>
              </a:r>
              <a:endParaRPr sz="1575" kern="0" dirty="0">
                <a:ea typeface="Tahoma" panose="020B0604030504040204" pitchFamily="34" charset="0"/>
                <a:cs typeface="Tahoma" panose="020B0604030504040204" pitchFamily="34" charset="0"/>
              </a:endParaRPr>
            </a:p>
          </p:txBody>
        </p:sp>
        <p:sp>
          <p:nvSpPr>
            <p:cNvPr id="75" name="object 96"/>
            <p:cNvSpPr/>
            <p:nvPr/>
          </p:nvSpPr>
          <p:spPr>
            <a:xfrm>
              <a:off x="7095612" y="3169286"/>
              <a:ext cx="1567815" cy="1567815"/>
            </a:xfrm>
            <a:custGeom>
              <a:avLst/>
              <a:gdLst/>
              <a:ahLst/>
              <a:cxnLst/>
              <a:rect l="l" t="t" r="r" b="b"/>
              <a:pathLst>
                <a:path w="1567814" h="1567814">
                  <a:moveTo>
                    <a:pt x="783729" y="0"/>
                  </a:moveTo>
                  <a:lnTo>
                    <a:pt x="735987" y="1430"/>
                  </a:lnTo>
                  <a:lnTo>
                    <a:pt x="689001" y="5666"/>
                  </a:lnTo>
                  <a:lnTo>
                    <a:pt x="642853" y="12626"/>
                  </a:lnTo>
                  <a:lnTo>
                    <a:pt x="597626" y="22229"/>
                  </a:lnTo>
                  <a:lnTo>
                    <a:pt x="553401" y="34391"/>
                  </a:lnTo>
                  <a:lnTo>
                    <a:pt x="510261" y="49032"/>
                  </a:lnTo>
                  <a:lnTo>
                    <a:pt x="468287" y="66068"/>
                  </a:lnTo>
                  <a:lnTo>
                    <a:pt x="427561" y="85419"/>
                  </a:lnTo>
                  <a:lnTo>
                    <a:pt x="388166" y="107002"/>
                  </a:lnTo>
                  <a:lnTo>
                    <a:pt x="350183" y="130735"/>
                  </a:lnTo>
                  <a:lnTo>
                    <a:pt x="313695" y="156536"/>
                  </a:lnTo>
                  <a:lnTo>
                    <a:pt x="278782" y="184323"/>
                  </a:lnTo>
                  <a:lnTo>
                    <a:pt x="245528" y="214015"/>
                  </a:lnTo>
                  <a:lnTo>
                    <a:pt x="214015" y="245528"/>
                  </a:lnTo>
                  <a:lnTo>
                    <a:pt x="184323" y="278782"/>
                  </a:lnTo>
                  <a:lnTo>
                    <a:pt x="156536" y="313695"/>
                  </a:lnTo>
                  <a:lnTo>
                    <a:pt x="130735" y="350183"/>
                  </a:lnTo>
                  <a:lnTo>
                    <a:pt x="107002" y="388166"/>
                  </a:lnTo>
                  <a:lnTo>
                    <a:pt x="85419" y="427561"/>
                  </a:lnTo>
                  <a:lnTo>
                    <a:pt x="66068" y="468287"/>
                  </a:lnTo>
                  <a:lnTo>
                    <a:pt x="49032" y="510261"/>
                  </a:lnTo>
                  <a:lnTo>
                    <a:pt x="34391" y="553401"/>
                  </a:lnTo>
                  <a:lnTo>
                    <a:pt x="22229" y="597626"/>
                  </a:lnTo>
                  <a:lnTo>
                    <a:pt x="12626" y="642853"/>
                  </a:lnTo>
                  <a:lnTo>
                    <a:pt x="5666" y="689001"/>
                  </a:lnTo>
                  <a:lnTo>
                    <a:pt x="1430" y="735987"/>
                  </a:lnTo>
                  <a:lnTo>
                    <a:pt x="0" y="783729"/>
                  </a:lnTo>
                  <a:lnTo>
                    <a:pt x="1430" y="831472"/>
                  </a:lnTo>
                  <a:lnTo>
                    <a:pt x="5666" y="878458"/>
                  </a:lnTo>
                  <a:lnTo>
                    <a:pt x="12626" y="924605"/>
                  </a:lnTo>
                  <a:lnTo>
                    <a:pt x="22229" y="969833"/>
                  </a:lnTo>
                  <a:lnTo>
                    <a:pt x="34391" y="1014057"/>
                  </a:lnTo>
                  <a:lnTo>
                    <a:pt x="49032" y="1057198"/>
                  </a:lnTo>
                  <a:lnTo>
                    <a:pt x="66068" y="1099172"/>
                  </a:lnTo>
                  <a:lnTo>
                    <a:pt x="85419" y="1139897"/>
                  </a:lnTo>
                  <a:lnTo>
                    <a:pt x="107002" y="1179292"/>
                  </a:lnTo>
                  <a:lnTo>
                    <a:pt x="130735" y="1217275"/>
                  </a:lnTo>
                  <a:lnTo>
                    <a:pt x="156536" y="1253764"/>
                  </a:lnTo>
                  <a:lnTo>
                    <a:pt x="184323" y="1288676"/>
                  </a:lnTo>
                  <a:lnTo>
                    <a:pt x="214015" y="1321930"/>
                  </a:lnTo>
                  <a:lnTo>
                    <a:pt x="245528" y="1353444"/>
                  </a:lnTo>
                  <a:lnTo>
                    <a:pt x="278782" y="1383135"/>
                  </a:lnTo>
                  <a:lnTo>
                    <a:pt x="313695" y="1410923"/>
                  </a:lnTo>
                  <a:lnTo>
                    <a:pt x="350183" y="1436724"/>
                  </a:lnTo>
                  <a:lnTo>
                    <a:pt x="388166" y="1460457"/>
                  </a:lnTo>
                  <a:lnTo>
                    <a:pt x="427561" y="1482039"/>
                  </a:lnTo>
                  <a:lnTo>
                    <a:pt x="468287" y="1501390"/>
                  </a:lnTo>
                  <a:lnTo>
                    <a:pt x="510261" y="1518427"/>
                  </a:lnTo>
                  <a:lnTo>
                    <a:pt x="553401" y="1533067"/>
                  </a:lnTo>
                  <a:lnTo>
                    <a:pt x="597626" y="1545230"/>
                  </a:lnTo>
                  <a:lnTo>
                    <a:pt x="642853" y="1554832"/>
                  </a:lnTo>
                  <a:lnTo>
                    <a:pt x="689001" y="1561792"/>
                  </a:lnTo>
                  <a:lnTo>
                    <a:pt x="735987" y="1566029"/>
                  </a:lnTo>
                  <a:lnTo>
                    <a:pt x="783729" y="1567459"/>
                  </a:lnTo>
                  <a:lnTo>
                    <a:pt x="831472" y="1566029"/>
                  </a:lnTo>
                  <a:lnTo>
                    <a:pt x="878458" y="1561792"/>
                  </a:lnTo>
                  <a:lnTo>
                    <a:pt x="924605" y="1554832"/>
                  </a:lnTo>
                  <a:lnTo>
                    <a:pt x="969833" y="1545230"/>
                  </a:lnTo>
                  <a:lnTo>
                    <a:pt x="1014057" y="1533067"/>
                  </a:lnTo>
                  <a:lnTo>
                    <a:pt x="1057198" y="1518427"/>
                  </a:lnTo>
                  <a:lnTo>
                    <a:pt x="1099172" y="1501390"/>
                  </a:lnTo>
                  <a:lnTo>
                    <a:pt x="1139897" y="1482039"/>
                  </a:lnTo>
                  <a:lnTo>
                    <a:pt x="1179292" y="1460457"/>
                  </a:lnTo>
                  <a:lnTo>
                    <a:pt x="1217275" y="1436724"/>
                  </a:lnTo>
                  <a:lnTo>
                    <a:pt x="1253764" y="1410923"/>
                  </a:lnTo>
                  <a:lnTo>
                    <a:pt x="1288676" y="1383135"/>
                  </a:lnTo>
                  <a:lnTo>
                    <a:pt x="1321930" y="1353444"/>
                  </a:lnTo>
                  <a:lnTo>
                    <a:pt x="1353444" y="1321930"/>
                  </a:lnTo>
                  <a:lnTo>
                    <a:pt x="1383135" y="1288676"/>
                  </a:lnTo>
                  <a:lnTo>
                    <a:pt x="1410923" y="1253764"/>
                  </a:lnTo>
                  <a:lnTo>
                    <a:pt x="1436724" y="1217275"/>
                  </a:lnTo>
                  <a:lnTo>
                    <a:pt x="1460457" y="1179292"/>
                  </a:lnTo>
                  <a:lnTo>
                    <a:pt x="1482039" y="1139897"/>
                  </a:lnTo>
                  <a:lnTo>
                    <a:pt x="1501390" y="1099172"/>
                  </a:lnTo>
                  <a:lnTo>
                    <a:pt x="1518427" y="1057198"/>
                  </a:lnTo>
                  <a:lnTo>
                    <a:pt x="1533067" y="1014057"/>
                  </a:lnTo>
                  <a:lnTo>
                    <a:pt x="1545230" y="969833"/>
                  </a:lnTo>
                  <a:lnTo>
                    <a:pt x="1554832" y="924605"/>
                  </a:lnTo>
                  <a:lnTo>
                    <a:pt x="1561792" y="878458"/>
                  </a:lnTo>
                  <a:lnTo>
                    <a:pt x="1566029" y="831472"/>
                  </a:lnTo>
                  <a:lnTo>
                    <a:pt x="1567459" y="783729"/>
                  </a:lnTo>
                  <a:lnTo>
                    <a:pt x="1566029" y="735987"/>
                  </a:lnTo>
                  <a:lnTo>
                    <a:pt x="1561792" y="689001"/>
                  </a:lnTo>
                  <a:lnTo>
                    <a:pt x="1554832" y="642853"/>
                  </a:lnTo>
                  <a:lnTo>
                    <a:pt x="1545230" y="597626"/>
                  </a:lnTo>
                  <a:lnTo>
                    <a:pt x="1533067" y="553401"/>
                  </a:lnTo>
                  <a:lnTo>
                    <a:pt x="1518427" y="510261"/>
                  </a:lnTo>
                  <a:lnTo>
                    <a:pt x="1501390" y="468287"/>
                  </a:lnTo>
                  <a:lnTo>
                    <a:pt x="1482039" y="427561"/>
                  </a:lnTo>
                  <a:lnTo>
                    <a:pt x="1460457" y="388166"/>
                  </a:lnTo>
                  <a:lnTo>
                    <a:pt x="1436724" y="350183"/>
                  </a:lnTo>
                  <a:lnTo>
                    <a:pt x="1410923" y="313695"/>
                  </a:lnTo>
                  <a:lnTo>
                    <a:pt x="1383135" y="278782"/>
                  </a:lnTo>
                  <a:lnTo>
                    <a:pt x="1353444" y="245528"/>
                  </a:lnTo>
                  <a:lnTo>
                    <a:pt x="1321930" y="214015"/>
                  </a:lnTo>
                  <a:lnTo>
                    <a:pt x="1288676" y="184323"/>
                  </a:lnTo>
                  <a:lnTo>
                    <a:pt x="1253764" y="156536"/>
                  </a:lnTo>
                  <a:lnTo>
                    <a:pt x="1217275" y="130735"/>
                  </a:lnTo>
                  <a:lnTo>
                    <a:pt x="1179292" y="107002"/>
                  </a:lnTo>
                  <a:lnTo>
                    <a:pt x="1139897" y="85419"/>
                  </a:lnTo>
                  <a:lnTo>
                    <a:pt x="1099172" y="66068"/>
                  </a:lnTo>
                  <a:lnTo>
                    <a:pt x="1057198" y="49032"/>
                  </a:lnTo>
                  <a:lnTo>
                    <a:pt x="1014057" y="34391"/>
                  </a:lnTo>
                  <a:lnTo>
                    <a:pt x="969833" y="22229"/>
                  </a:lnTo>
                  <a:lnTo>
                    <a:pt x="924605" y="12626"/>
                  </a:lnTo>
                  <a:lnTo>
                    <a:pt x="878458" y="5666"/>
                  </a:lnTo>
                  <a:lnTo>
                    <a:pt x="831472" y="1430"/>
                  </a:lnTo>
                  <a:lnTo>
                    <a:pt x="783729" y="0"/>
                  </a:lnTo>
                  <a:close/>
                </a:path>
              </a:pathLst>
            </a:custGeom>
            <a:solidFill>
              <a:srgbClr val="FFFFFF"/>
            </a:solidFill>
          </p:spPr>
          <p:txBody>
            <a:bodyPr wrap="square" lIns="0" tIns="0" rIns="0" bIns="0" rtlCol="0"/>
            <a:lstStyle/>
            <a:p>
              <a:endParaRPr sz="2205"/>
            </a:p>
          </p:txBody>
        </p:sp>
        <p:sp>
          <p:nvSpPr>
            <p:cNvPr id="108" name="object 129"/>
            <p:cNvSpPr/>
            <p:nvPr/>
          </p:nvSpPr>
          <p:spPr>
            <a:xfrm>
              <a:off x="7535988" y="3229388"/>
              <a:ext cx="762635" cy="1360170"/>
            </a:xfrm>
            <a:custGeom>
              <a:avLst/>
              <a:gdLst/>
              <a:ahLst/>
              <a:cxnLst/>
              <a:rect l="l" t="t" r="r" b="b"/>
              <a:pathLst>
                <a:path w="762635" h="1360170">
                  <a:moveTo>
                    <a:pt x="12623" y="355853"/>
                  </a:moveTo>
                  <a:lnTo>
                    <a:pt x="6225" y="376681"/>
                  </a:lnTo>
                  <a:lnTo>
                    <a:pt x="2139" y="398071"/>
                  </a:lnTo>
                  <a:lnTo>
                    <a:pt x="140" y="419819"/>
                  </a:lnTo>
                  <a:lnTo>
                    <a:pt x="0" y="441718"/>
                  </a:lnTo>
                  <a:lnTo>
                    <a:pt x="282" y="448314"/>
                  </a:lnTo>
                  <a:lnTo>
                    <a:pt x="4898" y="488923"/>
                  </a:lnTo>
                  <a:lnTo>
                    <a:pt x="13535" y="530369"/>
                  </a:lnTo>
                  <a:lnTo>
                    <a:pt x="18935" y="550798"/>
                  </a:lnTo>
                  <a:lnTo>
                    <a:pt x="23561" y="578271"/>
                  </a:lnTo>
                  <a:lnTo>
                    <a:pt x="24272" y="606659"/>
                  </a:lnTo>
                  <a:lnTo>
                    <a:pt x="23915" y="627329"/>
                  </a:lnTo>
                  <a:lnTo>
                    <a:pt x="23867" y="637661"/>
                  </a:lnTo>
                  <a:lnTo>
                    <a:pt x="27947" y="689371"/>
                  </a:lnTo>
                  <a:lnTo>
                    <a:pt x="37970" y="741109"/>
                  </a:lnTo>
                  <a:lnTo>
                    <a:pt x="60844" y="812379"/>
                  </a:lnTo>
                  <a:lnTo>
                    <a:pt x="81195" y="856475"/>
                  </a:lnTo>
                  <a:lnTo>
                    <a:pt x="105955" y="898218"/>
                  </a:lnTo>
                  <a:lnTo>
                    <a:pt x="135166" y="936980"/>
                  </a:lnTo>
                  <a:lnTo>
                    <a:pt x="169865" y="972931"/>
                  </a:lnTo>
                  <a:lnTo>
                    <a:pt x="209118" y="1003833"/>
                  </a:lnTo>
                  <a:lnTo>
                    <a:pt x="260628" y="1032631"/>
                  </a:lnTo>
                  <a:lnTo>
                    <a:pt x="293852" y="1044181"/>
                  </a:lnTo>
                  <a:lnTo>
                    <a:pt x="270725" y="1044701"/>
                  </a:lnTo>
                  <a:lnTo>
                    <a:pt x="265860" y="1103907"/>
                  </a:lnTo>
                  <a:lnTo>
                    <a:pt x="233248" y="1154150"/>
                  </a:lnTo>
                  <a:lnTo>
                    <a:pt x="198213" y="1184974"/>
                  </a:lnTo>
                  <a:lnTo>
                    <a:pt x="173145" y="1202193"/>
                  </a:lnTo>
                  <a:lnTo>
                    <a:pt x="159508" y="1210964"/>
                  </a:lnTo>
                  <a:lnTo>
                    <a:pt x="148210" y="1221515"/>
                  </a:lnTo>
                  <a:lnTo>
                    <a:pt x="142659" y="1234808"/>
                  </a:lnTo>
                  <a:lnTo>
                    <a:pt x="146012" y="1250847"/>
                  </a:lnTo>
                  <a:lnTo>
                    <a:pt x="182867" y="1291336"/>
                  </a:lnTo>
                  <a:lnTo>
                    <a:pt x="213620" y="1315153"/>
                  </a:lnTo>
                  <a:lnTo>
                    <a:pt x="247535" y="1334198"/>
                  </a:lnTo>
                  <a:lnTo>
                    <a:pt x="316336" y="1355507"/>
                  </a:lnTo>
                  <a:lnTo>
                    <a:pt x="388327" y="1360119"/>
                  </a:lnTo>
                  <a:lnTo>
                    <a:pt x="424065" y="1358190"/>
                  </a:lnTo>
                  <a:lnTo>
                    <a:pt x="493555" y="1346756"/>
                  </a:lnTo>
                  <a:lnTo>
                    <a:pt x="544185" y="1325527"/>
                  </a:lnTo>
                  <a:lnTo>
                    <a:pt x="590550" y="1292555"/>
                  </a:lnTo>
                  <a:lnTo>
                    <a:pt x="626599" y="1252109"/>
                  </a:lnTo>
                  <a:lnTo>
                    <a:pt x="628637" y="1235240"/>
                  </a:lnTo>
                  <a:lnTo>
                    <a:pt x="622700" y="1221472"/>
                  </a:lnTo>
                  <a:lnTo>
                    <a:pt x="612000" y="1210278"/>
                  </a:lnTo>
                  <a:lnTo>
                    <a:pt x="599119" y="1200846"/>
                  </a:lnTo>
                  <a:lnTo>
                    <a:pt x="586638" y="1192364"/>
                  </a:lnTo>
                  <a:lnTo>
                    <a:pt x="573974" y="1182926"/>
                  </a:lnTo>
                  <a:lnTo>
                    <a:pt x="538416" y="1151674"/>
                  </a:lnTo>
                  <a:lnTo>
                    <a:pt x="504091" y="1100389"/>
                  </a:lnTo>
                  <a:lnTo>
                    <a:pt x="495101" y="1040371"/>
                  </a:lnTo>
                  <a:lnTo>
                    <a:pt x="464184" y="1040371"/>
                  </a:lnTo>
                  <a:lnTo>
                    <a:pt x="505155" y="1022759"/>
                  </a:lnTo>
                  <a:lnTo>
                    <a:pt x="543692" y="999100"/>
                  </a:lnTo>
                  <a:lnTo>
                    <a:pt x="579445" y="969839"/>
                  </a:lnTo>
                  <a:lnTo>
                    <a:pt x="612066" y="935423"/>
                  </a:lnTo>
                  <a:lnTo>
                    <a:pt x="641208" y="896295"/>
                  </a:lnTo>
                  <a:lnTo>
                    <a:pt x="666521" y="852903"/>
                  </a:lnTo>
                  <a:lnTo>
                    <a:pt x="687656" y="805690"/>
                  </a:lnTo>
                  <a:lnTo>
                    <a:pt x="704265" y="755103"/>
                  </a:lnTo>
                  <a:lnTo>
                    <a:pt x="707944" y="755103"/>
                  </a:lnTo>
                  <a:lnTo>
                    <a:pt x="741337" y="724484"/>
                  </a:lnTo>
                  <a:lnTo>
                    <a:pt x="757034" y="687885"/>
                  </a:lnTo>
                  <a:lnTo>
                    <a:pt x="762368" y="648030"/>
                  </a:lnTo>
                  <a:lnTo>
                    <a:pt x="762390" y="637661"/>
                  </a:lnTo>
                  <a:lnTo>
                    <a:pt x="761574" y="627329"/>
                  </a:lnTo>
                  <a:lnTo>
                    <a:pt x="759567" y="617244"/>
                  </a:lnTo>
                  <a:lnTo>
                    <a:pt x="756018" y="607618"/>
                  </a:lnTo>
                  <a:lnTo>
                    <a:pt x="750516" y="598806"/>
                  </a:lnTo>
                  <a:lnTo>
                    <a:pt x="744156" y="592493"/>
                  </a:lnTo>
                  <a:lnTo>
                    <a:pt x="723442" y="592493"/>
                  </a:lnTo>
                  <a:lnTo>
                    <a:pt x="723125" y="588365"/>
                  </a:lnTo>
                  <a:lnTo>
                    <a:pt x="722642" y="584250"/>
                  </a:lnTo>
                  <a:lnTo>
                    <a:pt x="722040" y="576859"/>
                  </a:lnTo>
                  <a:lnTo>
                    <a:pt x="719912" y="576859"/>
                  </a:lnTo>
                  <a:lnTo>
                    <a:pt x="723658" y="573366"/>
                  </a:lnTo>
                  <a:lnTo>
                    <a:pt x="732941" y="565183"/>
                  </a:lnTo>
                  <a:lnTo>
                    <a:pt x="740025" y="558020"/>
                  </a:lnTo>
                  <a:lnTo>
                    <a:pt x="745057" y="549412"/>
                  </a:lnTo>
                  <a:lnTo>
                    <a:pt x="748182" y="536892"/>
                  </a:lnTo>
                  <a:lnTo>
                    <a:pt x="751449" y="505237"/>
                  </a:lnTo>
                  <a:lnTo>
                    <a:pt x="752470" y="473135"/>
                  </a:lnTo>
                  <a:lnTo>
                    <a:pt x="751645" y="441009"/>
                  </a:lnTo>
                  <a:lnTo>
                    <a:pt x="749376" y="409282"/>
                  </a:lnTo>
                  <a:lnTo>
                    <a:pt x="742661" y="359396"/>
                  </a:lnTo>
                  <a:lnTo>
                    <a:pt x="742375" y="358139"/>
                  </a:lnTo>
                  <a:lnTo>
                    <a:pt x="14249" y="358139"/>
                  </a:lnTo>
                  <a:lnTo>
                    <a:pt x="12623" y="355853"/>
                  </a:lnTo>
                  <a:close/>
                </a:path>
                <a:path w="762635" h="1360170">
                  <a:moveTo>
                    <a:pt x="495084" y="1039685"/>
                  </a:moveTo>
                  <a:lnTo>
                    <a:pt x="464184" y="1040371"/>
                  </a:lnTo>
                  <a:lnTo>
                    <a:pt x="495101" y="1040371"/>
                  </a:lnTo>
                  <a:lnTo>
                    <a:pt x="495084" y="1039685"/>
                  </a:lnTo>
                  <a:close/>
                </a:path>
                <a:path w="762635" h="1360170">
                  <a:moveTo>
                    <a:pt x="707944" y="755103"/>
                  </a:moveTo>
                  <a:lnTo>
                    <a:pt x="704265" y="755103"/>
                  </a:lnTo>
                  <a:lnTo>
                    <a:pt x="703999" y="757313"/>
                  </a:lnTo>
                  <a:lnTo>
                    <a:pt x="707944" y="755103"/>
                  </a:lnTo>
                  <a:close/>
                </a:path>
                <a:path w="762635" h="1360170">
                  <a:moveTo>
                    <a:pt x="724408" y="584250"/>
                  </a:moveTo>
                  <a:lnTo>
                    <a:pt x="723442" y="592493"/>
                  </a:lnTo>
                  <a:lnTo>
                    <a:pt x="744156" y="592493"/>
                  </a:lnTo>
                  <a:lnTo>
                    <a:pt x="743151" y="591496"/>
                  </a:lnTo>
                  <a:lnTo>
                    <a:pt x="734317" y="586405"/>
                  </a:lnTo>
                  <a:lnTo>
                    <a:pt x="724408" y="584250"/>
                  </a:lnTo>
                  <a:close/>
                </a:path>
                <a:path w="762635" h="1360170">
                  <a:moveTo>
                    <a:pt x="722033" y="576770"/>
                  </a:moveTo>
                  <a:lnTo>
                    <a:pt x="719912" y="576859"/>
                  </a:lnTo>
                  <a:lnTo>
                    <a:pt x="722040" y="576859"/>
                  </a:lnTo>
                  <a:close/>
                </a:path>
                <a:path w="762635" h="1360170">
                  <a:moveTo>
                    <a:pt x="243890" y="0"/>
                  </a:moveTo>
                  <a:lnTo>
                    <a:pt x="195872" y="21239"/>
                  </a:lnTo>
                  <a:lnTo>
                    <a:pt x="150609" y="47796"/>
                  </a:lnTo>
                  <a:lnTo>
                    <a:pt x="109241" y="79792"/>
                  </a:lnTo>
                  <a:lnTo>
                    <a:pt x="72910" y="117347"/>
                  </a:lnTo>
                  <a:lnTo>
                    <a:pt x="42966" y="160459"/>
                  </a:lnTo>
                  <a:lnTo>
                    <a:pt x="20875" y="208049"/>
                  </a:lnTo>
                  <a:lnTo>
                    <a:pt x="7924" y="258628"/>
                  </a:lnTo>
                  <a:lnTo>
                    <a:pt x="5397" y="310705"/>
                  </a:lnTo>
                  <a:lnTo>
                    <a:pt x="6491" y="322681"/>
                  </a:lnTo>
                  <a:lnTo>
                    <a:pt x="8328" y="334641"/>
                  </a:lnTo>
                  <a:lnTo>
                    <a:pt x="10912" y="346492"/>
                  </a:lnTo>
                  <a:lnTo>
                    <a:pt x="14249" y="358139"/>
                  </a:lnTo>
                  <a:lnTo>
                    <a:pt x="742375" y="358139"/>
                  </a:lnTo>
                  <a:lnTo>
                    <a:pt x="731507" y="310276"/>
                  </a:lnTo>
                  <a:lnTo>
                    <a:pt x="715684" y="262518"/>
                  </a:lnTo>
                  <a:lnTo>
                    <a:pt x="694962" y="216717"/>
                  </a:lnTo>
                  <a:lnTo>
                    <a:pt x="669112" y="173469"/>
                  </a:lnTo>
                  <a:lnTo>
                    <a:pt x="640505" y="136646"/>
                  </a:lnTo>
                  <a:lnTo>
                    <a:pt x="607540" y="103454"/>
                  </a:lnTo>
                  <a:lnTo>
                    <a:pt x="570832" y="74474"/>
                  </a:lnTo>
                  <a:lnTo>
                    <a:pt x="530998" y="50290"/>
                  </a:lnTo>
                  <a:lnTo>
                    <a:pt x="488653" y="31484"/>
                  </a:lnTo>
                  <a:lnTo>
                    <a:pt x="444414" y="18641"/>
                  </a:lnTo>
                  <a:lnTo>
                    <a:pt x="294474" y="17753"/>
                  </a:lnTo>
                  <a:lnTo>
                    <a:pt x="267181" y="13571"/>
                  </a:lnTo>
                  <a:lnTo>
                    <a:pt x="243890" y="0"/>
                  </a:lnTo>
                  <a:close/>
                </a:path>
                <a:path w="762635" h="1360170">
                  <a:moveTo>
                    <a:pt x="398897" y="12341"/>
                  </a:moveTo>
                  <a:lnTo>
                    <a:pt x="352717" y="13169"/>
                  </a:lnTo>
                  <a:lnTo>
                    <a:pt x="323682" y="16350"/>
                  </a:lnTo>
                  <a:lnTo>
                    <a:pt x="294474" y="17753"/>
                  </a:lnTo>
                  <a:lnTo>
                    <a:pt x="437997" y="17753"/>
                  </a:lnTo>
                  <a:lnTo>
                    <a:pt x="398897" y="12341"/>
                  </a:lnTo>
                  <a:close/>
                </a:path>
              </a:pathLst>
            </a:custGeom>
            <a:solidFill>
              <a:srgbClr val="FED600"/>
            </a:solidFill>
          </p:spPr>
          <p:txBody>
            <a:bodyPr wrap="square" lIns="0" tIns="0" rIns="0" bIns="0" rtlCol="0"/>
            <a:lstStyle/>
            <a:p>
              <a:endParaRPr sz="2205"/>
            </a:p>
          </p:txBody>
        </p:sp>
      </p:grpSp>
      <p:sp>
        <p:nvSpPr>
          <p:cNvPr id="109" name="object 130"/>
          <p:cNvSpPr/>
          <p:nvPr/>
        </p:nvSpPr>
        <p:spPr>
          <a:xfrm>
            <a:off x="6023759" y="4295971"/>
            <a:ext cx="383047" cy="252532"/>
          </a:xfrm>
          <a:custGeom>
            <a:avLst/>
            <a:gdLst/>
            <a:ahLst/>
            <a:cxnLst/>
            <a:rect l="l" t="t" r="r" b="b"/>
            <a:pathLst>
              <a:path w="486410" h="320675">
                <a:moveTo>
                  <a:pt x="128066" y="5029"/>
                </a:moveTo>
                <a:lnTo>
                  <a:pt x="123199" y="64230"/>
                </a:lnTo>
                <a:lnTo>
                  <a:pt x="90576" y="114477"/>
                </a:lnTo>
                <a:lnTo>
                  <a:pt x="55554" y="145299"/>
                </a:lnTo>
                <a:lnTo>
                  <a:pt x="30485" y="162520"/>
                </a:lnTo>
                <a:lnTo>
                  <a:pt x="16849" y="171291"/>
                </a:lnTo>
                <a:lnTo>
                  <a:pt x="5551" y="181842"/>
                </a:lnTo>
                <a:lnTo>
                  <a:pt x="0" y="195135"/>
                </a:lnTo>
                <a:lnTo>
                  <a:pt x="3351" y="211172"/>
                </a:lnTo>
                <a:lnTo>
                  <a:pt x="40208" y="251663"/>
                </a:lnTo>
                <a:lnTo>
                  <a:pt x="70961" y="275480"/>
                </a:lnTo>
                <a:lnTo>
                  <a:pt x="104876" y="294525"/>
                </a:lnTo>
                <a:lnTo>
                  <a:pt x="173677" y="315834"/>
                </a:lnTo>
                <a:lnTo>
                  <a:pt x="245668" y="320446"/>
                </a:lnTo>
                <a:lnTo>
                  <a:pt x="281404" y="318516"/>
                </a:lnTo>
                <a:lnTo>
                  <a:pt x="350890" y="307078"/>
                </a:lnTo>
                <a:lnTo>
                  <a:pt x="401524" y="285852"/>
                </a:lnTo>
                <a:lnTo>
                  <a:pt x="447890" y="252882"/>
                </a:lnTo>
                <a:lnTo>
                  <a:pt x="483940" y="212436"/>
                </a:lnTo>
                <a:lnTo>
                  <a:pt x="485978" y="195567"/>
                </a:lnTo>
                <a:lnTo>
                  <a:pt x="480035" y="181799"/>
                </a:lnTo>
                <a:lnTo>
                  <a:pt x="469336" y="170605"/>
                </a:lnTo>
                <a:lnTo>
                  <a:pt x="456458" y="161173"/>
                </a:lnTo>
                <a:lnTo>
                  <a:pt x="443979" y="152692"/>
                </a:lnTo>
                <a:lnTo>
                  <a:pt x="431315" y="143253"/>
                </a:lnTo>
                <a:lnTo>
                  <a:pt x="395744" y="112001"/>
                </a:lnTo>
                <a:lnTo>
                  <a:pt x="361426" y="60715"/>
                </a:lnTo>
                <a:lnTo>
                  <a:pt x="353217" y="31387"/>
                </a:lnTo>
                <a:lnTo>
                  <a:pt x="352425" y="0"/>
                </a:lnTo>
              </a:path>
            </a:pathLst>
          </a:custGeom>
          <a:ln w="9232">
            <a:solidFill>
              <a:srgbClr val="242F3E"/>
            </a:solidFill>
          </a:ln>
        </p:spPr>
        <p:txBody>
          <a:bodyPr wrap="square" lIns="0" tIns="0" rIns="0" bIns="0" rtlCol="0"/>
          <a:lstStyle/>
          <a:p>
            <a:endParaRPr sz="2205"/>
          </a:p>
        </p:txBody>
      </p:sp>
      <p:sp>
        <p:nvSpPr>
          <p:cNvPr id="110" name="object 131"/>
          <p:cNvSpPr/>
          <p:nvPr/>
        </p:nvSpPr>
        <p:spPr>
          <a:xfrm>
            <a:off x="5928817" y="3931439"/>
            <a:ext cx="553069" cy="377547"/>
          </a:xfrm>
          <a:custGeom>
            <a:avLst/>
            <a:gdLst/>
            <a:ahLst/>
            <a:cxnLst/>
            <a:rect l="l" t="t" r="r" b="b"/>
            <a:pathLst>
              <a:path w="702310" h="479425">
                <a:moveTo>
                  <a:pt x="699935" y="0"/>
                </a:moveTo>
                <a:lnTo>
                  <a:pt x="700722" y="8829"/>
                </a:lnTo>
                <a:lnTo>
                  <a:pt x="701290" y="15038"/>
                </a:lnTo>
                <a:lnTo>
                  <a:pt x="701635" y="21383"/>
                </a:lnTo>
                <a:lnTo>
                  <a:pt x="699390" y="82911"/>
                </a:lnTo>
                <a:lnTo>
                  <a:pt x="692483" y="133430"/>
                </a:lnTo>
                <a:lnTo>
                  <a:pt x="681293" y="181842"/>
                </a:lnTo>
                <a:lnTo>
                  <a:pt x="666084" y="227808"/>
                </a:lnTo>
                <a:lnTo>
                  <a:pt x="647119" y="270994"/>
                </a:lnTo>
                <a:lnTo>
                  <a:pt x="624661" y="311062"/>
                </a:lnTo>
                <a:lnTo>
                  <a:pt x="598974" y="347676"/>
                </a:lnTo>
                <a:lnTo>
                  <a:pt x="570322" y="380500"/>
                </a:lnTo>
                <a:lnTo>
                  <a:pt x="538967" y="409197"/>
                </a:lnTo>
                <a:lnTo>
                  <a:pt x="505173" y="433431"/>
                </a:lnTo>
                <a:lnTo>
                  <a:pt x="469203" y="452865"/>
                </a:lnTo>
                <a:lnTo>
                  <a:pt x="431322" y="467163"/>
                </a:lnTo>
                <a:lnTo>
                  <a:pt x="391791" y="475989"/>
                </a:lnTo>
                <a:lnTo>
                  <a:pt x="350875" y="479005"/>
                </a:lnTo>
                <a:lnTo>
                  <a:pt x="309954" y="475989"/>
                </a:lnTo>
                <a:lnTo>
                  <a:pt x="270421" y="467163"/>
                </a:lnTo>
                <a:lnTo>
                  <a:pt x="232537" y="452865"/>
                </a:lnTo>
                <a:lnTo>
                  <a:pt x="196566" y="433431"/>
                </a:lnTo>
                <a:lnTo>
                  <a:pt x="162772" y="409197"/>
                </a:lnTo>
                <a:lnTo>
                  <a:pt x="131418" y="380500"/>
                </a:lnTo>
                <a:lnTo>
                  <a:pt x="102766" y="347676"/>
                </a:lnTo>
                <a:lnTo>
                  <a:pt x="77081" y="311062"/>
                </a:lnTo>
                <a:lnTo>
                  <a:pt x="54625" y="270994"/>
                </a:lnTo>
                <a:lnTo>
                  <a:pt x="35662" y="227808"/>
                </a:lnTo>
                <a:lnTo>
                  <a:pt x="20454" y="181842"/>
                </a:lnTo>
                <a:lnTo>
                  <a:pt x="9266" y="133430"/>
                </a:lnTo>
                <a:lnTo>
                  <a:pt x="2360" y="82911"/>
                </a:lnTo>
                <a:lnTo>
                  <a:pt x="0" y="30619"/>
                </a:lnTo>
              </a:path>
            </a:pathLst>
          </a:custGeom>
          <a:ln w="9232">
            <a:solidFill>
              <a:srgbClr val="242F3E"/>
            </a:solidFill>
          </a:ln>
        </p:spPr>
        <p:txBody>
          <a:bodyPr wrap="square" lIns="0" tIns="0" rIns="0" bIns="0" rtlCol="0"/>
          <a:lstStyle/>
          <a:p>
            <a:endParaRPr sz="2205"/>
          </a:p>
        </p:txBody>
      </p:sp>
      <p:sp>
        <p:nvSpPr>
          <p:cNvPr id="111" name="object 132"/>
          <p:cNvSpPr/>
          <p:nvPr/>
        </p:nvSpPr>
        <p:spPr>
          <a:xfrm>
            <a:off x="6462185" y="3933692"/>
            <a:ext cx="53240" cy="143557"/>
          </a:xfrm>
          <a:prstGeom prst="rect">
            <a:avLst/>
          </a:prstGeom>
          <a:blipFill>
            <a:blip r:embed="rId7" cstate="print"/>
            <a:stretch>
              <a:fillRect/>
            </a:stretch>
          </a:blipFill>
        </p:spPr>
        <p:txBody>
          <a:bodyPr wrap="square" lIns="0" tIns="0" rIns="0" bIns="0" rtlCol="0"/>
          <a:lstStyle/>
          <a:p>
            <a:endParaRPr sz="2205"/>
          </a:p>
        </p:txBody>
      </p:sp>
      <p:sp>
        <p:nvSpPr>
          <p:cNvPr id="112" name="object 133"/>
          <p:cNvSpPr/>
          <p:nvPr/>
        </p:nvSpPr>
        <p:spPr>
          <a:xfrm>
            <a:off x="5900505" y="3937327"/>
            <a:ext cx="30004" cy="110514"/>
          </a:xfrm>
          <a:custGeom>
            <a:avLst/>
            <a:gdLst/>
            <a:ahLst/>
            <a:cxnLst/>
            <a:rect l="l" t="t" r="r" b="b"/>
            <a:pathLst>
              <a:path w="38100" h="140335">
                <a:moveTo>
                  <a:pt x="37982" y="0"/>
                </a:moveTo>
                <a:lnTo>
                  <a:pt x="6372" y="23368"/>
                </a:lnTo>
                <a:lnTo>
                  <a:pt x="0" y="53398"/>
                </a:lnTo>
                <a:lnTo>
                  <a:pt x="22" y="63766"/>
                </a:lnTo>
                <a:lnTo>
                  <a:pt x="1593" y="83849"/>
                </a:lnTo>
                <a:lnTo>
                  <a:pt x="5356" y="103622"/>
                </a:lnTo>
                <a:lnTo>
                  <a:pt x="11709" y="122581"/>
                </a:lnTo>
                <a:lnTo>
                  <a:pt x="21053" y="140220"/>
                </a:lnTo>
              </a:path>
            </a:pathLst>
          </a:custGeom>
          <a:ln w="9232">
            <a:solidFill>
              <a:srgbClr val="242F3E"/>
            </a:solidFill>
          </a:ln>
        </p:spPr>
        <p:txBody>
          <a:bodyPr wrap="square" lIns="0" tIns="0" rIns="0" bIns="0" rtlCol="0"/>
          <a:lstStyle/>
          <a:p>
            <a:endParaRPr sz="2205"/>
          </a:p>
        </p:txBody>
      </p:sp>
      <p:sp>
        <p:nvSpPr>
          <p:cNvPr id="113" name="object 134"/>
          <p:cNvSpPr/>
          <p:nvPr/>
        </p:nvSpPr>
        <p:spPr>
          <a:xfrm>
            <a:off x="5915664" y="3477233"/>
            <a:ext cx="588074" cy="452057"/>
          </a:xfrm>
          <a:custGeom>
            <a:avLst/>
            <a:gdLst/>
            <a:ahLst/>
            <a:cxnLst/>
            <a:rect l="l" t="t" r="r" b="b"/>
            <a:pathLst>
              <a:path w="746760" h="574039">
                <a:moveTo>
                  <a:pt x="439432" y="318922"/>
                </a:moveTo>
                <a:lnTo>
                  <a:pt x="401239" y="353627"/>
                </a:lnTo>
                <a:lnTo>
                  <a:pt x="359116" y="383441"/>
                </a:lnTo>
                <a:lnTo>
                  <a:pt x="313736" y="408047"/>
                </a:lnTo>
                <a:lnTo>
                  <a:pt x="265770" y="427132"/>
                </a:lnTo>
                <a:lnTo>
                  <a:pt x="215890" y="440378"/>
                </a:lnTo>
                <a:lnTo>
                  <a:pt x="164769" y="447471"/>
                </a:lnTo>
                <a:lnTo>
                  <a:pt x="136807" y="448359"/>
                </a:lnTo>
                <a:lnTo>
                  <a:pt x="108961" y="446039"/>
                </a:lnTo>
                <a:lnTo>
                  <a:pt x="57696" y="427139"/>
                </a:lnTo>
                <a:lnTo>
                  <a:pt x="15822" y="376423"/>
                </a:lnTo>
                <a:lnTo>
                  <a:pt x="0" y="310705"/>
                </a:lnTo>
                <a:lnTo>
                  <a:pt x="2526" y="258622"/>
                </a:lnTo>
                <a:lnTo>
                  <a:pt x="15476" y="208043"/>
                </a:lnTo>
                <a:lnTo>
                  <a:pt x="37563" y="160452"/>
                </a:lnTo>
                <a:lnTo>
                  <a:pt x="67500" y="117335"/>
                </a:lnTo>
                <a:lnTo>
                  <a:pt x="103838" y="79779"/>
                </a:lnTo>
                <a:lnTo>
                  <a:pt x="145210" y="47785"/>
                </a:lnTo>
                <a:lnTo>
                  <a:pt x="190474" y="21232"/>
                </a:lnTo>
                <a:lnTo>
                  <a:pt x="238493" y="0"/>
                </a:lnTo>
                <a:lnTo>
                  <a:pt x="261783" y="13564"/>
                </a:lnTo>
                <a:lnTo>
                  <a:pt x="289077" y="17743"/>
                </a:lnTo>
                <a:lnTo>
                  <a:pt x="318285" y="16343"/>
                </a:lnTo>
                <a:lnTo>
                  <a:pt x="347319" y="13169"/>
                </a:lnTo>
                <a:lnTo>
                  <a:pt x="393499" y="12338"/>
                </a:lnTo>
                <a:lnTo>
                  <a:pt x="439016" y="18635"/>
                </a:lnTo>
                <a:lnTo>
                  <a:pt x="483256" y="31478"/>
                </a:lnTo>
                <a:lnTo>
                  <a:pt x="525600" y="50284"/>
                </a:lnTo>
                <a:lnTo>
                  <a:pt x="565434" y="74468"/>
                </a:lnTo>
                <a:lnTo>
                  <a:pt x="602142" y="103447"/>
                </a:lnTo>
                <a:lnTo>
                  <a:pt x="635107" y="136637"/>
                </a:lnTo>
                <a:lnTo>
                  <a:pt x="663714" y="173456"/>
                </a:lnTo>
                <a:lnTo>
                  <a:pt x="690760" y="218971"/>
                </a:lnTo>
                <a:lnTo>
                  <a:pt x="712149" y="267252"/>
                </a:lnTo>
                <a:lnTo>
                  <a:pt x="728148" y="317708"/>
                </a:lnTo>
                <a:lnTo>
                  <a:pt x="739025" y="369747"/>
                </a:lnTo>
                <a:lnTo>
                  <a:pt x="745045" y="422778"/>
                </a:lnTo>
                <a:lnTo>
                  <a:pt x="746476" y="476209"/>
                </a:lnTo>
                <a:lnTo>
                  <a:pt x="743585" y="529450"/>
                </a:lnTo>
                <a:lnTo>
                  <a:pt x="730478" y="568134"/>
                </a:lnTo>
                <a:lnTo>
                  <a:pt x="713705" y="573435"/>
                </a:lnTo>
                <a:lnTo>
                  <a:pt x="705036" y="570950"/>
                </a:lnTo>
                <a:lnTo>
                  <a:pt x="695579" y="567410"/>
                </a:lnTo>
                <a:lnTo>
                  <a:pt x="674846" y="559682"/>
                </a:lnTo>
                <a:lnTo>
                  <a:pt x="634757" y="541235"/>
                </a:lnTo>
                <a:lnTo>
                  <a:pt x="578537" y="505373"/>
                </a:lnTo>
                <a:lnTo>
                  <a:pt x="544444" y="476611"/>
                </a:lnTo>
                <a:lnTo>
                  <a:pt x="513563" y="444421"/>
                </a:lnTo>
                <a:lnTo>
                  <a:pt x="486270" y="409143"/>
                </a:lnTo>
                <a:lnTo>
                  <a:pt x="459965" y="365532"/>
                </a:lnTo>
                <a:lnTo>
                  <a:pt x="448940" y="342565"/>
                </a:lnTo>
                <a:lnTo>
                  <a:pt x="439432" y="318922"/>
                </a:lnTo>
                <a:close/>
              </a:path>
            </a:pathLst>
          </a:custGeom>
          <a:ln w="9232">
            <a:solidFill>
              <a:srgbClr val="242F3E"/>
            </a:solidFill>
          </a:ln>
        </p:spPr>
        <p:txBody>
          <a:bodyPr wrap="square" lIns="0" tIns="0" rIns="0" bIns="0" rtlCol="0"/>
          <a:lstStyle/>
          <a:p>
            <a:endParaRPr sz="2205"/>
          </a:p>
        </p:txBody>
      </p:sp>
      <p:sp>
        <p:nvSpPr>
          <p:cNvPr id="114" name="object 135"/>
          <p:cNvSpPr/>
          <p:nvPr/>
        </p:nvSpPr>
        <p:spPr>
          <a:xfrm>
            <a:off x="5907726" y="3753827"/>
            <a:ext cx="63599" cy="182902"/>
          </a:xfrm>
          <a:prstGeom prst="rect">
            <a:avLst/>
          </a:prstGeom>
          <a:blipFill>
            <a:blip r:embed="rId8" cstate="print"/>
            <a:stretch>
              <a:fillRect/>
            </a:stretch>
          </a:blipFill>
        </p:spPr>
        <p:txBody>
          <a:bodyPr wrap="square" lIns="0" tIns="0" rIns="0" bIns="0" rtlCol="0"/>
          <a:lstStyle/>
          <a:p>
            <a:endParaRPr sz="2205"/>
          </a:p>
        </p:txBody>
      </p:sp>
      <p:sp>
        <p:nvSpPr>
          <p:cNvPr id="116" name="object 137"/>
          <p:cNvSpPr/>
          <p:nvPr/>
        </p:nvSpPr>
        <p:spPr>
          <a:xfrm>
            <a:off x="6189824" y="3985580"/>
            <a:ext cx="479060" cy="600575"/>
          </a:xfrm>
          <a:custGeom>
            <a:avLst/>
            <a:gdLst/>
            <a:ahLst/>
            <a:cxnLst/>
            <a:rect l="l" t="t" r="r" b="b"/>
            <a:pathLst>
              <a:path w="608329" h="762635">
                <a:moveTo>
                  <a:pt x="60324" y="0"/>
                </a:moveTo>
                <a:lnTo>
                  <a:pt x="0" y="9690"/>
                </a:lnTo>
                <a:lnTo>
                  <a:pt x="4419" y="85267"/>
                </a:lnTo>
                <a:lnTo>
                  <a:pt x="14577" y="276286"/>
                </a:lnTo>
                <a:lnTo>
                  <a:pt x="21289" y="382693"/>
                </a:lnTo>
                <a:lnTo>
                  <a:pt x="27552" y="442950"/>
                </a:lnTo>
                <a:lnTo>
                  <a:pt x="36360" y="495515"/>
                </a:lnTo>
                <a:lnTo>
                  <a:pt x="39550" y="516574"/>
                </a:lnTo>
                <a:lnTo>
                  <a:pt x="56363" y="591146"/>
                </a:lnTo>
                <a:lnTo>
                  <a:pt x="73893" y="635941"/>
                </a:lnTo>
                <a:lnTo>
                  <a:pt x="100109" y="679932"/>
                </a:lnTo>
                <a:lnTo>
                  <a:pt x="136964" y="718760"/>
                </a:lnTo>
                <a:lnTo>
                  <a:pt x="186410" y="748068"/>
                </a:lnTo>
                <a:lnTo>
                  <a:pt x="230945" y="762469"/>
                </a:lnTo>
                <a:lnTo>
                  <a:pt x="245997" y="760199"/>
                </a:lnTo>
                <a:lnTo>
                  <a:pt x="245101" y="751400"/>
                </a:lnTo>
                <a:lnTo>
                  <a:pt x="241795" y="746213"/>
                </a:lnTo>
                <a:lnTo>
                  <a:pt x="251904" y="654862"/>
                </a:lnTo>
                <a:lnTo>
                  <a:pt x="257202" y="623976"/>
                </a:lnTo>
                <a:lnTo>
                  <a:pt x="262945" y="601678"/>
                </a:lnTo>
                <a:lnTo>
                  <a:pt x="273105" y="586815"/>
                </a:lnTo>
                <a:lnTo>
                  <a:pt x="291655" y="578231"/>
                </a:lnTo>
                <a:lnTo>
                  <a:pt x="349482" y="578231"/>
                </a:lnTo>
                <a:lnTo>
                  <a:pt x="363444" y="574094"/>
                </a:lnTo>
                <a:lnTo>
                  <a:pt x="396722" y="541223"/>
                </a:lnTo>
                <a:lnTo>
                  <a:pt x="429613" y="495338"/>
                </a:lnTo>
                <a:lnTo>
                  <a:pt x="456830" y="459973"/>
                </a:lnTo>
                <a:lnTo>
                  <a:pt x="485235" y="438197"/>
                </a:lnTo>
                <a:lnTo>
                  <a:pt x="521690" y="433082"/>
                </a:lnTo>
                <a:lnTo>
                  <a:pt x="589206" y="433082"/>
                </a:lnTo>
                <a:lnTo>
                  <a:pt x="550138" y="398171"/>
                </a:lnTo>
                <a:lnTo>
                  <a:pt x="513575" y="370122"/>
                </a:lnTo>
                <a:lnTo>
                  <a:pt x="482498" y="355761"/>
                </a:lnTo>
                <a:lnTo>
                  <a:pt x="441299" y="345300"/>
                </a:lnTo>
                <a:lnTo>
                  <a:pt x="404239" y="336375"/>
                </a:lnTo>
                <a:lnTo>
                  <a:pt x="362915" y="324100"/>
                </a:lnTo>
                <a:lnTo>
                  <a:pt x="319160" y="306679"/>
                </a:lnTo>
                <a:lnTo>
                  <a:pt x="274811" y="282315"/>
                </a:lnTo>
                <a:lnTo>
                  <a:pt x="231701" y="249213"/>
                </a:lnTo>
                <a:lnTo>
                  <a:pt x="191668" y="205574"/>
                </a:lnTo>
                <a:lnTo>
                  <a:pt x="149747" y="147582"/>
                </a:lnTo>
                <a:lnTo>
                  <a:pt x="115205" y="94652"/>
                </a:lnTo>
                <a:lnTo>
                  <a:pt x="88489" y="50160"/>
                </a:lnTo>
                <a:lnTo>
                  <a:pt x="70046" y="17484"/>
                </a:lnTo>
                <a:lnTo>
                  <a:pt x="60324" y="0"/>
                </a:lnTo>
                <a:close/>
              </a:path>
              <a:path w="608329" h="762635">
                <a:moveTo>
                  <a:pt x="349482" y="578231"/>
                </a:moveTo>
                <a:lnTo>
                  <a:pt x="291655" y="578231"/>
                </a:lnTo>
                <a:lnTo>
                  <a:pt x="314481" y="578563"/>
                </a:lnTo>
                <a:lnTo>
                  <a:pt x="337221" y="581863"/>
                </a:lnTo>
                <a:lnTo>
                  <a:pt x="349482" y="578231"/>
                </a:lnTo>
                <a:close/>
              </a:path>
              <a:path w="608329" h="762635">
                <a:moveTo>
                  <a:pt x="589206" y="433082"/>
                </a:moveTo>
                <a:lnTo>
                  <a:pt x="521690" y="433082"/>
                </a:lnTo>
                <a:lnTo>
                  <a:pt x="559195" y="438062"/>
                </a:lnTo>
                <a:lnTo>
                  <a:pt x="586122" y="443507"/>
                </a:lnTo>
                <a:lnTo>
                  <a:pt x="602359" y="447893"/>
                </a:lnTo>
                <a:lnTo>
                  <a:pt x="607796" y="449694"/>
                </a:lnTo>
                <a:lnTo>
                  <a:pt x="589206" y="433082"/>
                </a:lnTo>
                <a:close/>
              </a:path>
            </a:pathLst>
          </a:custGeom>
          <a:solidFill>
            <a:srgbClr val="FFFFFF"/>
          </a:solidFill>
        </p:spPr>
        <p:txBody>
          <a:bodyPr wrap="square" lIns="0" tIns="0" rIns="0" bIns="0" rtlCol="0"/>
          <a:lstStyle/>
          <a:p>
            <a:endParaRPr sz="2205"/>
          </a:p>
        </p:txBody>
      </p:sp>
      <p:sp>
        <p:nvSpPr>
          <p:cNvPr id="117" name="object 138"/>
          <p:cNvSpPr/>
          <p:nvPr/>
        </p:nvSpPr>
        <p:spPr>
          <a:xfrm>
            <a:off x="6153901" y="3988598"/>
            <a:ext cx="479060" cy="598575"/>
          </a:xfrm>
          <a:custGeom>
            <a:avLst/>
            <a:gdLst/>
            <a:ahLst/>
            <a:cxnLst/>
            <a:rect l="l" t="t" r="r" b="b"/>
            <a:pathLst>
              <a:path w="608329" h="760095">
                <a:moveTo>
                  <a:pt x="251904" y="654850"/>
                </a:moveTo>
                <a:lnTo>
                  <a:pt x="257202" y="623963"/>
                </a:lnTo>
                <a:lnTo>
                  <a:pt x="262945" y="601667"/>
                </a:lnTo>
                <a:lnTo>
                  <a:pt x="273105" y="586807"/>
                </a:lnTo>
                <a:lnTo>
                  <a:pt x="291655" y="578230"/>
                </a:lnTo>
                <a:lnTo>
                  <a:pt x="314481" y="578556"/>
                </a:lnTo>
                <a:lnTo>
                  <a:pt x="337221" y="581852"/>
                </a:lnTo>
                <a:lnTo>
                  <a:pt x="363444" y="574082"/>
                </a:lnTo>
                <a:lnTo>
                  <a:pt x="396722" y="541210"/>
                </a:lnTo>
                <a:lnTo>
                  <a:pt x="429612" y="495331"/>
                </a:lnTo>
                <a:lnTo>
                  <a:pt x="456828" y="459967"/>
                </a:lnTo>
                <a:lnTo>
                  <a:pt x="485230" y="438192"/>
                </a:lnTo>
                <a:lnTo>
                  <a:pt x="521677" y="433082"/>
                </a:lnTo>
                <a:lnTo>
                  <a:pt x="559190" y="438062"/>
                </a:lnTo>
                <a:lnTo>
                  <a:pt x="586120" y="443507"/>
                </a:lnTo>
                <a:lnTo>
                  <a:pt x="602359" y="447893"/>
                </a:lnTo>
                <a:lnTo>
                  <a:pt x="607796" y="449694"/>
                </a:lnTo>
                <a:lnTo>
                  <a:pt x="550138" y="398171"/>
                </a:lnTo>
                <a:lnTo>
                  <a:pt x="513573" y="370122"/>
                </a:lnTo>
                <a:lnTo>
                  <a:pt x="482493" y="355761"/>
                </a:lnTo>
                <a:lnTo>
                  <a:pt x="441286" y="345300"/>
                </a:lnTo>
                <a:lnTo>
                  <a:pt x="404232" y="336374"/>
                </a:lnTo>
                <a:lnTo>
                  <a:pt x="362911" y="324097"/>
                </a:lnTo>
                <a:lnTo>
                  <a:pt x="319158" y="306674"/>
                </a:lnTo>
                <a:lnTo>
                  <a:pt x="274810" y="282310"/>
                </a:lnTo>
                <a:lnTo>
                  <a:pt x="231701" y="249208"/>
                </a:lnTo>
                <a:lnTo>
                  <a:pt x="191668" y="205574"/>
                </a:lnTo>
                <a:lnTo>
                  <a:pt x="149746" y="147577"/>
                </a:lnTo>
                <a:lnTo>
                  <a:pt x="115201" y="94646"/>
                </a:lnTo>
                <a:lnTo>
                  <a:pt x="88483" y="50157"/>
                </a:lnTo>
                <a:lnTo>
                  <a:pt x="60324" y="0"/>
                </a:lnTo>
                <a:lnTo>
                  <a:pt x="0" y="9690"/>
                </a:lnTo>
                <a:lnTo>
                  <a:pt x="4419" y="85267"/>
                </a:lnTo>
                <a:lnTo>
                  <a:pt x="14577" y="276286"/>
                </a:lnTo>
                <a:lnTo>
                  <a:pt x="21289" y="382693"/>
                </a:lnTo>
                <a:lnTo>
                  <a:pt x="27552" y="442950"/>
                </a:lnTo>
                <a:lnTo>
                  <a:pt x="36360" y="495515"/>
                </a:lnTo>
                <a:lnTo>
                  <a:pt x="39750" y="516127"/>
                </a:lnTo>
                <a:lnTo>
                  <a:pt x="57567" y="588457"/>
                </a:lnTo>
                <a:lnTo>
                  <a:pt x="75498" y="632356"/>
                </a:lnTo>
                <a:lnTo>
                  <a:pt x="101781" y="676195"/>
                </a:lnTo>
                <a:lnTo>
                  <a:pt x="138167" y="716065"/>
                </a:lnTo>
                <a:lnTo>
                  <a:pt x="186410" y="748055"/>
                </a:lnTo>
                <a:lnTo>
                  <a:pt x="232318" y="759589"/>
                </a:lnTo>
                <a:lnTo>
                  <a:pt x="249386" y="743967"/>
                </a:lnTo>
                <a:lnTo>
                  <a:pt x="250315" y="720460"/>
                </a:lnTo>
                <a:lnTo>
                  <a:pt x="247802" y="708342"/>
                </a:lnTo>
              </a:path>
            </a:pathLst>
          </a:custGeom>
          <a:ln w="9232">
            <a:solidFill>
              <a:srgbClr val="242F3E"/>
            </a:solidFill>
          </a:ln>
        </p:spPr>
        <p:txBody>
          <a:bodyPr wrap="square" lIns="0" tIns="0" rIns="0" bIns="0" rtlCol="0"/>
          <a:lstStyle/>
          <a:p>
            <a:endParaRPr sz="2205"/>
          </a:p>
        </p:txBody>
      </p:sp>
      <p:sp>
        <p:nvSpPr>
          <p:cNvPr id="63" name="object 84"/>
          <p:cNvSpPr txBox="1"/>
          <p:nvPr/>
        </p:nvSpPr>
        <p:spPr>
          <a:xfrm>
            <a:off x="3846040" y="5211121"/>
            <a:ext cx="2616145" cy="300948"/>
          </a:xfrm>
          <a:prstGeom prst="rect">
            <a:avLst/>
          </a:prstGeom>
        </p:spPr>
        <p:txBody>
          <a:bodyPr vert="horz" wrap="square" lIns="0" tIns="10001" rIns="0" bIns="0" rtlCol="0">
            <a:spAutoFit/>
          </a:bodyPr>
          <a:lstStyle/>
          <a:p>
            <a:pPr marL="10001">
              <a:spcBef>
                <a:spcPts val="79"/>
              </a:spcBef>
            </a:pPr>
            <a:r>
              <a:rPr sz="1890" b="1" dirty="0">
                <a:solidFill>
                  <a:srgbClr val="242F3E"/>
                </a:solidFill>
                <a:latin typeface="Tahoma" panose="020B0604030504040204" pitchFamily="34" charset="0"/>
                <a:ea typeface="Tahoma" panose="020B0604030504040204" pitchFamily="34" charset="0"/>
                <a:cs typeface="Tahoma" panose="020B0604030504040204" pitchFamily="34" charset="0"/>
              </a:rPr>
              <a:t>Know</a:t>
            </a:r>
            <a:r>
              <a:rPr lang="en-US" sz="1890" b="1" dirty="0">
                <a:solidFill>
                  <a:srgbClr val="242F3E"/>
                </a:solidFill>
                <a:latin typeface="Tahoma" panose="020B0604030504040204" pitchFamily="34" charset="0"/>
                <a:ea typeface="Tahoma" panose="020B0604030504040204" pitchFamily="34" charset="0"/>
                <a:cs typeface="Tahoma" panose="020B0604030504040204" pitchFamily="34" charset="0"/>
              </a:rPr>
              <a:t> </a:t>
            </a:r>
            <a:r>
              <a:rPr sz="1890" b="1" dirty="0">
                <a:solidFill>
                  <a:srgbClr val="242F3E"/>
                </a:solidFill>
                <a:latin typeface="Tahoma" panose="020B0604030504040204" pitchFamily="34" charset="0"/>
                <a:ea typeface="Tahoma" panose="020B0604030504040204" pitchFamily="34" charset="0"/>
                <a:cs typeface="Tahoma" panose="020B0604030504040204" pitchFamily="34" charset="0"/>
              </a:rPr>
              <a:t>the symptoms:</a:t>
            </a:r>
            <a:endParaRPr sz="1890" dirty="0">
              <a:latin typeface="Tahoma" panose="020B0604030504040204" pitchFamily="34" charset="0"/>
              <a:ea typeface="Tahoma" panose="020B0604030504040204" pitchFamily="34" charset="0"/>
              <a:cs typeface="Tahoma" panose="020B0604030504040204" pitchFamily="34" charset="0"/>
            </a:endParaRPr>
          </a:p>
        </p:txBody>
      </p:sp>
      <p:grpSp>
        <p:nvGrpSpPr>
          <p:cNvPr id="139" name="Group 138"/>
          <p:cNvGrpSpPr/>
          <p:nvPr/>
        </p:nvGrpSpPr>
        <p:grpSpPr>
          <a:xfrm>
            <a:off x="1528309" y="5859833"/>
            <a:ext cx="6481523" cy="512297"/>
            <a:chOff x="3858173" y="5252205"/>
            <a:chExt cx="8230505" cy="650536"/>
          </a:xfrm>
        </p:grpSpPr>
        <p:grpSp>
          <p:nvGrpSpPr>
            <p:cNvPr id="131" name="Group 130"/>
            <p:cNvGrpSpPr/>
            <p:nvPr/>
          </p:nvGrpSpPr>
          <p:grpSpPr>
            <a:xfrm>
              <a:off x="3858173" y="5253601"/>
              <a:ext cx="1262923" cy="647745"/>
              <a:chOff x="1166644" y="5231530"/>
              <a:chExt cx="1262923" cy="647745"/>
            </a:xfrm>
          </p:grpSpPr>
          <p:sp>
            <p:nvSpPr>
              <p:cNvPr id="48" name="object 68"/>
              <p:cNvSpPr/>
              <p:nvPr/>
            </p:nvSpPr>
            <p:spPr>
              <a:xfrm>
                <a:off x="1166644" y="5243005"/>
                <a:ext cx="636270" cy="636270"/>
              </a:xfrm>
              <a:custGeom>
                <a:avLst/>
                <a:gdLst/>
                <a:ahLst/>
                <a:cxnLst/>
                <a:rect l="l" t="t" r="r" b="b"/>
                <a:pathLst>
                  <a:path w="636269" h="636270">
                    <a:moveTo>
                      <a:pt x="317855" y="0"/>
                    </a:moveTo>
                    <a:lnTo>
                      <a:pt x="270884" y="3446"/>
                    </a:lnTo>
                    <a:lnTo>
                      <a:pt x="226052" y="13457"/>
                    </a:lnTo>
                    <a:lnTo>
                      <a:pt x="183853" y="29541"/>
                    </a:lnTo>
                    <a:lnTo>
                      <a:pt x="144777" y="51207"/>
                    </a:lnTo>
                    <a:lnTo>
                      <a:pt x="109316" y="77962"/>
                    </a:lnTo>
                    <a:lnTo>
                      <a:pt x="77962" y="109316"/>
                    </a:lnTo>
                    <a:lnTo>
                      <a:pt x="51207" y="144777"/>
                    </a:lnTo>
                    <a:lnTo>
                      <a:pt x="29541" y="183853"/>
                    </a:lnTo>
                    <a:lnTo>
                      <a:pt x="13457" y="226052"/>
                    </a:lnTo>
                    <a:lnTo>
                      <a:pt x="3446" y="270884"/>
                    </a:lnTo>
                    <a:lnTo>
                      <a:pt x="0" y="317855"/>
                    </a:lnTo>
                    <a:lnTo>
                      <a:pt x="3446" y="364827"/>
                    </a:lnTo>
                    <a:lnTo>
                      <a:pt x="13457" y="409658"/>
                    </a:lnTo>
                    <a:lnTo>
                      <a:pt x="29541" y="451857"/>
                    </a:lnTo>
                    <a:lnTo>
                      <a:pt x="51207" y="490933"/>
                    </a:lnTo>
                    <a:lnTo>
                      <a:pt x="77962" y="526394"/>
                    </a:lnTo>
                    <a:lnTo>
                      <a:pt x="109316" y="557748"/>
                    </a:lnTo>
                    <a:lnTo>
                      <a:pt x="144777" y="584504"/>
                    </a:lnTo>
                    <a:lnTo>
                      <a:pt x="183853" y="606169"/>
                    </a:lnTo>
                    <a:lnTo>
                      <a:pt x="226052" y="622253"/>
                    </a:lnTo>
                    <a:lnTo>
                      <a:pt x="270884" y="632264"/>
                    </a:lnTo>
                    <a:lnTo>
                      <a:pt x="317855" y="635711"/>
                    </a:lnTo>
                    <a:lnTo>
                      <a:pt x="364827" y="632264"/>
                    </a:lnTo>
                    <a:lnTo>
                      <a:pt x="409659" y="622253"/>
                    </a:lnTo>
                    <a:lnTo>
                      <a:pt x="451860" y="606169"/>
                    </a:lnTo>
                    <a:lnTo>
                      <a:pt x="490937" y="584504"/>
                    </a:lnTo>
                    <a:lnTo>
                      <a:pt x="526399" y="557748"/>
                    </a:lnTo>
                    <a:lnTo>
                      <a:pt x="557755" y="526394"/>
                    </a:lnTo>
                    <a:lnTo>
                      <a:pt x="584512" y="490933"/>
                    </a:lnTo>
                    <a:lnTo>
                      <a:pt x="606180" y="451857"/>
                    </a:lnTo>
                    <a:lnTo>
                      <a:pt x="622265" y="409658"/>
                    </a:lnTo>
                    <a:lnTo>
                      <a:pt x="632277" y="364827"/>
                    </a:lnTo>
                    <a:lnTo>
                      <a:pt x="635723" y="317855"/>
                    </a:lnTo>
                    <a:lnTo>
                      <a:pt x="632277" y="270884"/>
                    </a:lnTo>
                    <a:lnTo>
                      <a:pt x="622265" y="226052"/>
                    </a:lnTo>
                    <a:lnTo>
                      <a:pt x="606180" y="183853"/>
                    </a:lnTo>
                    <a:lnTo>
                      <a:pt x="584512" y="144777"/>
                    </a:lnTo>
                    <a:lnTo>
                      <a:pt x="557755" y="109316"/>
                    </a:lnTo>
                    <a:lnTo>
                      <a:pt x="526399" y="77962"/>
                    </a:lnTo>
                    <a:lnTo>
                      <a:pt x="490937" y="51207"/>
                    </a:lnTo>
                    <a:lnTo>
                      <a:pt x="451860" y="29541"/>
                    </a:lnTo>
                    <a:lnTo>
                      <a:pt x="409659" y="13457"/>
                    </a:lnTo>
                    <a:lnTo>
                      <a:pt x="364827" y="3446"/>
                    </a:lnTo>
                    <a:lnTo>
                      <a:pt x="317855" y="0"/>
                    </a:lnTo>
                    <a:close/>
                  </a:path>
                </a:pathLst>
              </a:custGeom>
              <a:solidFill>
                <a:srgbClr val="FFFFFF"/>
              </a:solidFill>
            </p:spPr>
            <p:txBody>
              <a:bodyPr wrap="square" lIns="0" tIns="0" rIns="0" bIns="0" rtlCol="0"/>
              <a:lstStyle/>
              <a:p>
                <a:endParaRPr sz="2205"/>
              </a:p>
            </p:txBody>
          </p:sp>
          <p:sp>
            <p:nvSpPr>
              <p:cNvPr id="49" name="object 69"/>
              <p:cNvSpPr/>
              <p:nvPr/>
            </p:nvSpPr>
            <p:spPr>
              <a:xfrm>
                <a:off x="1245667" y="5315518"/>
                <a:ext cx="436880" cy="520065"/>
              </a:xfrm>
              <a:custGeom>
                <a:avLst/>
                <a:gdLst/>
                <a:ahLst/>
                <a:cxnLst/>
                <a:rect l="l" t="t" r="r" b="b"/>
                <a:pathLst>
                  <a:path w="436880" h="520065">
                    <a:moveTo>
                      <a:pt x="310502" y="0"/>
                    </a:moveTo>
                    <a:lnTo>
                      <a:pt x="35979" y="359829"/>
                    </a:lnTo>
                    <a:lnTo>
                      <a:pt x="32797" y="366443"/>
                    </a:lnTo>
                    <a:lnTo>
                      <a:pt x="32413" y="373518"/>
                    </a:lnTo>
                    <a:lnTo>
                      <a:pt x="34711" y="380219"/>
                    </a:lnTo>
                    <a:lnTo>
                      <a:pt x="44435" y="391209"/>
                    </a:lnTo>
                    <a:lnTo>
                      <a:pt x="46732" y="397911"/>
                    </a:lnTo>
                    <a:lnTo>
                      <a:pt x="46349" y="404987"/>
                    </a:lnTo>
                    <a:lnTo>
                      <a:pt x="43167" y="411607"/>
                    </a:lnTo>
                    <a:lnTo>
                      <a:pt x="0" y="468642"/>
                    </a:lnTo>
                    <a:lnTo>
                      <a:pt x="67335" y="519595"/>
                    </a:lnTo>
                    <a:lnTo>
                      <a:pt x="110507" y="462530"/>
                    </a:lnTo>
                    <a:lnTo>
                      <a:pt x="115989" y="457686"/>
                    </a:lnTo>
                    <a:lnTo>
                      <a:pt x="122694" y="455393"/>
                    </a:lnTo>
                    <a:lnTo>
                      <a:pt x="162255" y="455393"/>
                    </a:lnTo>
                    <a:lnTo>
                      <a:pt x="436791" y="95542"/>
                    </a:lnTo>
                    <a:lnTo>
                      <a:pt x="310502" y="0"/>
                    </a:lnTo>
                    <a:close/>
                  </a:path>
                  <a:path w="436880" h="520065">
                    <a:moveTo>
                      <a:pt x="162255" y="455393"/>
                    </a:moveTo>
                    <a:lnTo>
                      <a:pt x="122694" y="455393"/>
                    </a:lnTo>
                    <a:lnTo>
                      <a:pt x="129770" y="455781"/>
                    </a:lnTo>
                    <a:lnTo>
                      <a:pt x="142999" y="462147"/>
                    </a:lnTo>
                    <a:lnTo>
                      <a:pt x="150075" y="462530"/>
                    </a:lnTo>
                    <a:lnTo>
                      <a:pt x="156780" y="460233"/>
                    </a:lnTo>
                    <a:lnTo>
                      <a:pt x="162255" y="455393"/>
                    </a:lnTo>
                    <a:close/>
                  </a:path>
                </a:pathLst>
              </a:custGeom>
              <a:solidFill>
                <a:srgbClr val="9DD4F3"/>
              </a:solidFill>
            </p:spPr>
            <p:txBody>
              <a:bodyPr wrap="square" lIns="0" tIns="0" rIns="0" bIns="0" rtlCol="0"/>
              <a:lstStyle/>
              <a:p>
                <a:endParaRPr sz="2205"/>
              </a:p>
            </p:txBody>
          </p:sp>
          <p:sp>
            <p:nvSpPr>
              <p:cNvPr id="50" name="object 70"/>
              <p:cNvSpPr/>
              <p:nvPr/>
            </p:nvSpPr>
            <p:spPr>
              <a:xfrm>
                <a:off x="1187026" y="5231530"/>
                <a:ext cx="513715" cy="640715"/>
              </a:xfrm>
              <a:custGeom>
                <a:avLst/>
                <a:gdLst/>
                <a:ahLst/>
                <a:cxnLst/>
                <a:rect l="l" t="t" r="r" b="b"/>
                <a:pathLst>
                  <a:path w="513715" h="640715">
                    <a:moveTo>
                      <a:pt x="483033" y="15290"/>
                    </a:moveTo>
                    <a:lnTo>
                      <a:pt x="454700" y="1654"/>
                    </a:lnTo>
                    <a:lnTo>
                      <a:pt x="424391" y="0"/>
                    </a:lnTo>
                    <a:lnTo>
                      <a:pt x="372111" y="30657"/>
                    </a:lnTo>
                    <a:lnTo>
                      <a:pt x="74639" y="423837"/>
                    </a:lnTo>
                    <a:lnTo>
                      <a:pt x="71073" y="437526"/>
                    </a:lnTo>
                    <a:lnTo>
                      <a:pt x="73371" y="444227"/>
                    </a:lnTo>
                    <a:lnTo>
                      <a:pt x="78233" y="449719"/>
                    </a:lnTo>
                    <a:lnTo>
                      <a:pt x="83093" y="455217"/>
                    </a:lnTo>
                    <a:lnTo>
                      <a:pt x="85386" y="461919"/>
                    </a:lnTo>
                    <a:lnTo>
                      <a:pt x="84998" y="468995"/>
                    </a:lnTo>
                    <a:lnTo>
                      <a:pt x="81814" y="475615"/>
                    </a:lnTo>
                    <a:lnTo>
                      <a:pt x="8142" y="572985"/>
                    </a:lnTo>
                    <a:lnTo>
                      <a:pt x="878" y="588091"/>
                    </a:lnTo>
                    <a:lnTo>
                      <a:pt x="16346" y="632117"/>
                    </a:lnTo>
                    <a:lnTo>
                      <a:pt x="47613" y="640281"/>
                    </a:lnTo>
                    <a:lnTo>
                      <a:pt x="62927" y="635040"/>
                    </a:lnTo>
                    <a:lnTo>
                      <a:pt x="75490" y="623938"/>
                    </a:lnTo>
                    <a:lnTo>
                      <a:pt x="149150" y="526554"/>
                    </a:lnTo>
                    <a:lnTo>
                      <a:pt x="154650" y="521694"/>
                    </a:lnTo>
                    <a:lnTo>
                      <a:pt x="161355" y="519401"/>
                    </a:lnTo>
                    <a:lnTo>
                      <a:pt x="168431" y="519789"/>
                    </a:lnTo>
                    <a:lnTo>
                      <a:pt x="175045" y="522973"/>
                    </a:lnTo>
                    <a:lnTo>
                      <a:pt x="181658" y="526155"/>
                    </a:lnTo>
                    <a:lnTo>
                      <a:pt x="498400" y="126199"/>
                    </a:lnTo>
                    <a:lnTo>
                      <a:pt x="513691" y="67559"/>
                    </a:lnTo>
                    <a:lnTo>
                      <a:pt x="503858" y="38844"/>
                    </a:lnTo>
                    <a:lnTo>
                      <a:pt x="483033" y="15290"/>
                    </a:lnTo>
                    <a:close/>
                  </a:path>
                </a:pathLst>
              </a:custGeom>
              <a:ln w="6654">
                <a:solidFill>
                  <a:srgbClr val="242F3E"/>
                </a:solidFill>
              </a:ln>
            </p:spPr>
            <p:txBody>
              <a:bodyPr wrap="square" lIns="0" tIns="0" rIns="0" bIns="0" rtlCol="0"/>
              <a:lstStyle/>
              <a:p>
                <a:endParaRPr sz="2205"/>
              </a:p>
            </p:txBody>
          </p:sp>
          <p:sp>
            <p:nvSpPr>
              <p:cNvPr id="51" name="object 71"/>
              <p:cNvSpPr/>
              <p:nvPr/>
            </p:nvSpPr>
            <p:spPr>
              <a:xfrm>
                <a:off x="1225686" y="5764182"/>
                <a:ext cx="67945" cy="51435"/>
              </a:xfrm>
              <a:custGeom>
                <a:avLst/>
                <a:gdLst/>
                <a:ahLst/>
                <a:cxnLst/>
                <a:rect l="l" t="t" r="r" b="b"/>
                <a:pathLst>
                  <a:path w="67945" h="51434">
                    <a:moveTo>
                      <a:pt x="67335" y="50952"/>
                    </a:moveTo>
                    <a:lnTo>
                      <a:pt x="0" y="0"/>
                    </a:lnTo>
                  </a:path>
                </a:pathLst>
              </a:custGeom>
              <a:ln w="6654">
                <a:solidFill>
                  <a:srgbClr val="242F3E"/>
                </a:solidFill>
              </a:ln>
            </p:spPr>
            <p:txBody>
              <a:bodyPr wrap="square" lIns="0" tIns="0" rIns="0" bIns="0" rtlCol="0"/>
              <a:lstStyle/>
              <a:p>
                <a:endParaRPr sz="2205"/>
              </a:p>
            </p:txBody>
          </p:sp>
          <p:sp>
            <p:nvSpPr>
              <p:cNvPr id="52" name="object 72"/>
              <p:cNvSpPr/>
              <p:nvPr/>
            </p:nvSpPr>
            <p:spPr>
              <a:xfrm>
                <a:off x="1304186" y="5317838"/>
                <a:ext cx="312420" cy="412750"/>
              </a:xfrm>
              <a:custGeom>
                <a:avLst/>
                <a:gdLst/>
                <a:ahLst/>
                <a:cxnLst/>
                <a:rect l="l" t="t" r="r" b="b"/>
                <a:pathLst>
                  <a:path w="312419" h="412750">
                    <a:moveTo>
                      <a:pt x="312140" y="0"/>
                    </a:moveTo>
                    <a:lnTo>
                      <a:pt x="0" y="412559"/>
                    </a:lnTo>
                  </a:path>
                </a:pathLst>
              </a:custGeom>
              <a:ln w="6654">
                <a:solidFill>
                  <a:srgbClr val="242F3E"/>
                </a:solidFill>
              </a:ln>
            </p:spPr>
            <p:txBody>
              <a:bodyPr wrap="square" lIns="0" tIns="0" rIns="0" bIns="0" rtlCol="0"/>
              <a:lstStyle/>
              <a:p>
                <a:endParaRPr sz="2205"/>
              </a:p>
            </p:txBody>
          </p:sp>
          <p:sp>
            <p:nvSpPr>
              <p:cNvPr id="53" name="object 73"/>
              <p:cNvSpPr/>
              <p:nvPr/>
            </p:nvSpPr>
            <p:spPr>
              <a:xfrm>
                <a:off x="1649996" y="5343310"/>
                <a:ext cx="29845" cy="22860"/>
              </a:xfrm>
              <a:custGeom>
                <a:avLst/>
                <a:gdLst/>
                <a:ahLst/>
                <a:cxnLst/>
                <a:rect l="l" t="t" r="r" b="b"/>
                <a:pathLst>
                  <a:path w="29844" h="22859">
                    <a:moveTo>
                      <a:pt x="29476" y="22301"/>
                    </a:moveTo>
                    <a:lnTo>
                      <a:pt x="0" y="0"/>
                    </a:lnTo>
                  </a:path>
                </a:pathLst>
              </a:custGeom>
              <a:ln w="6654">
                <a:solidFill>
                  <a:srgbClr val="242F3E"/>
                </a:solidFill>
              </a:ln>
            </p:spPr>
            <p:txBody>
              <a:bodyPr wrap="square" lIns="0" tIns="0" rIns="0" bIns="0" rtlCol="0"/>
              <a:lstStyle/>
              <a:p>
                <a:endParaRPr sz="2205"/>
              </a:p>
            </p:txBody>
          </p:sp>
          <p:sp>
            <p:nvSpPr>
              <p:cNvPr id="54" name="object 74"/>
              <p:cNvSpPr/>
              <p:nvPr/>
            </p:nvSpPr>
            <p:spPr>
              <a:xfrm>
                <a:off x="1607146" y="5399939"/>
                <a:ext cx="29845" cy="22860"/>
              </a:xfrm>
              <a:custGeom>
                <a:avLst/>
                <a:gdLst/>
                <a:ahLst/>
                <a:cxnLst/>
                <a:rect l="l" t="t" r="r" b="b"/>
                <a:pathLst>
                  <a:path w="29844" h="22859">
                    <a:moveTo>
                      <a:pt x="29476" y="22301"/>
                    </a:moveTo>
                    <a:lnTo>
                      <a:pt x="0" y="0"/>
                    </a:lnTo>
                  </a:path>
                </a:pathLst>
              </a:custGeom>
              <a:ln w="6654">
                <a:solidFill>
                  <a:srgbClr val="242F3E"/>
                </a:solidFill>
              </a:ln>
            </p:spPr>
            <p:txBody>
              <a:bodyPr wrap="square" lIns="0" tIns="0" rIns="0" bIns="0" rtlCol="0"/>
              <a:lstStyle/>
              <a:p>
                <a:endParaRPr sz="2205"/>
              </a:p>
            </p:txBody>
          </p:sp>
          <p:sp>
            <p:nvSpPr>
              <p:cNvPr id="55" name="object 75"/>
              <p:cNvSpPr/>
              <p:nvPr/>
            </p:nvSpPr>
            <p:spPr>
              <a:xfrm>
                <a:off x="1564303" y="5456569"/>
                <a:ext cx="29845" cy="22860"/>
              </a:xfrm>
              <a:custGeom>
                <a:avLst/>
                <a:gdLst/>
                <a:ahLst/>
                <a:cxnLst/>
                <a:rect l="l" t="t" r="r" b="b"/>
                <a:pathLst>
                  <a:path w="29844" h="22859">
                    <a:moveTo>
                      <a:pt x="29476" y="22301"/>
                    </a:moveTo>
                    <a:lnTo>
                      <a:pt x="0" y="0"/>
                    </a:lnTo>
                  </a:path>
                </a:pathLst>
              </a:custGeom>
              <a:ln w="6654">
                <a:solidFill>
                  <a:srgbClr val="242F3E"/>
                </a:solidFill>
              </a:ln>
            </p:spPr>
            <p:txBody>
              <a:bodyPr wrap="square" lIns="0" tIns="0" rIns="0" bIns="0" rtlCol="0"/>
              <a:lstStyle/>
              <a:p>
                <a:endParaRPr sz="2205"/>
              </a:p>
            </p:txBody>
          </p:sp>
          <p:sp>
            <p:nvSpPr>
              <p:cNvPr id="56" name="object 76"/>
              <p:cNvSpPr/>
              <p:nvPr/>
            </p:nvSpPr>
            <p:spPr>
              <a:xfrm>
                <a:off x="1521458" y="5513209"/>
                <a:ext cx="29845" cy="22860"/>
              </a:xfrm>
              <a:custGeom>
                <a:avLst/>
                <a:gdLst/>
                <a:ahLst/>
                <a:cxnLst/>
                <a:rect l="l" t="t" r="r" b="b"/>
                <a:pathLst>
                  <a:path w="29844" h="22859">
                    <a:moveTo>
                      <a:pt x="29476" y="22301"/>
                    </a:moveTo>
                    <a:lnTo>
                      <a:pt x="0" y="0"/>
                    </a:lnTo>
                  </a:path>
                </a:pathLst>
              </a:custGeom>
              <a:ln w="6654">
                <a:solidFill>
                  <a:srgbClr val="242F3E"/>
                </a:solidFill>
              </a:ln>
            </p:spPr>
            <p:txBody>
              <a:bodyPr wrap="square" lIns="0" tIns="0" rIns="0" bIns="0" rtlCol="0"/>
              <a:lstStyle/>
              <a:p>
                <a:endParaRPr sz="2205"/>
              </a:p>
            </p:txBody>
          </p:sp>
          <p:sp>
            <p:nvSpPr>
              <p:cNvPr id="57" name="object 77"/>
              <p:cNvSpPr/>
              <p:nvPr/>
            </p:nvSpPr>
            <p:spPr>
              <a:xfrm>
                <a:off x="1478608" y="5569839"/>
                <a:ext cx="29845" cy="22860"/>
              </a:xfrm>
              <a:custGeom>
                <a:avLst/>
                <a:gdLst/>
                <a:ahLst/>
                <a:cxnLst/>
                <a:rect l="l" t="t" r="r" b="b"/>
                <a:pathLst>
                  <a:path w="29844" h="22859">
                    <a:moveTo>
                      <a:pt x="29476" y="22301"/>
                    </a:moveTo>
                    <a:lnTo>
                      <a:pt x="0" y="0"/>
                    </a:lnTo>
                  </a:path>
                </a:pathLst>
              </a:custGeom>
              <a:ln w="6654">
                <a:solidFill>
                  <a:srgbClr val="242F3E"/>
                </a:solidFill>
              </a:ln>
            </p:spPr>
            <p:txBody>
              <a:bodyPr wrap="square" lIns="0" tIns="0" rIns="0" bIns="0" rtlCol="0"/>
              <a:lstStyle/>
              <a:p>
                <a:endParaRPr sz="2205"/>
              </a:p>
            </p:txBody>
          </p:sp>
          <p:sp>
            <p:nvSpPr>
              <p:cNvPr id="58" name="object 78"/>
              <p:cNvSpPr/>
              <p:nvPr/>
            </p:nvSpPr>
            <p:spPr>
              <a:xfrm>
                <a:off x="1435765" y="5626468"/>
                <a:ext cx="29845" cy="22860"/>
              </a:xfrm>
              <a:custGeom>
                <a:avLst/>
                <a:gdLst/>
                <a:ahLst/>
                <a:cxnLst/>
                <a:rect l="l" t="t" r="r" b="b"/>
                <a:pathLst>
                  <a:path w="29845" h="22859">
                    <a:moveTo>
                      <a:pt x="29476" y="22301"/>
                    </a:moveTo>
                    <a:lnTo>
                      <a:pt x="0" y="0"/>
                    </a:lnTo>
                  </a:path>
                </a:pathLst>
              </a:custGeom>
              <a:ln w="6654">
                <a:solidFill>
                  <a:srgbClr val="242F3E"/>
                </a:solidFill>
              </a:ln>
            </p:spPr>
            <p:txBody>
              <a:bodyPr wrap="square" lIns="0" tIns="0" rIns="0" bIns="0" rtlCol="0"/>
              <a:lstStyle/>
              <a:p>
                <a:endParaRPr sz="2205"/>
              </a:p>
            </p:txBody>
          </p:sp>
          <p:sp>
            <p:nvSpPr>
              <p:cNvPr id="59" name="object 79"/>
              <p:cNvSpPr/>
              <p:nvPr/>
            </p:nvSpPr>
            <p:spPr>
              <a:xfrm>
                <a:off x="1392914" y="5683097"/>
                <a:ext cx="29845" cy="22860"/>
              </a:xfrm>
              <a:custGeom>
                <a:avLst/>
                <a:gdLst/>
                <a:ahLst/>
                <a:cxnLst/>
                <a:rect l="l" t="t" r="r" b="b"/>
                <a:pathLst>
                  <a:path w="29845" h="22859">
                    <a:moveTo>
                      <a:pt x="29476" y="22301"/>
                    </a:moveTo>
                    <a:lnTo>
                      <a:pt x="0" y="0"/>
                    </a:lnTo>
                  </a:path>
                </a:pathLst>
              </a:custGeom>
              <a:ln w="6654">
                <a:solidFill>
                  <a:srgbClr val="242F3E"/>
                </a:solidFill>
              </a:ln>
            </p:spPr>
            <p:txBody>
              <a:bodyPr wrap="square" lIns="0" tIns="0" rIns="0" bIns="0" rtlCol="0"/>
              <a:lstStyle/>
              <a:p>
                <a:endParaRPr sz="2205"/>
              </a:p>
            </p:txBody>
          </p:sp>
          <p:sp>
            <p:nvSpPr>
              <p:cNvPr id="60" name="object 80"/>
              <p:cNvSpPr/>
              <p:nvPr/>
            </p:nvSpPr>
            <p:spPr>
              <a:xfrm>
                <a:off x="1611562" y="5545714"/>
                <a:ext cx="86019" cy="249679"/>
              </a:xfrm>
              <a:prstGeom prst="rect">
                <a:avLst/>
              </a:prstGeom>
              <a:blipFill>
                <a:blip r:embed="rId9" cstate="print"/>
                <a:stretch>
                  <a:fillRect/>
                </a:stretch>
              </a:blipFill>
            </p:spPr>
            <p:txBody>
              <a:bodyPr wrap="square" lIns="0" tIns="0" rIns="0" bIns="0" rtlCol="0"/>
              <a:lstStyle/>
              <a:p>
                <a:endParaRPr sz="2205"/>
              </a:p>
            </p:txBody>
          </p:sp>
          <p:sp>
            <p:nvSpPr>
              <p:cNvPr id="69" name="object 90"/>
              <p:cNvSpPr txBox="1"/>
              <p:nvPr/>
            </p:nvSpPr>
            <p:spPr>
              <a:xfrm>
                <a:off x="1868733" y="5447403"/>
                <a:ext cx="560834" cy="261610"/>
              </a:xfrm>
              <a:prstGeom prst="rect">
                <a:avLst/>
              </a:prstGeom>
            </p:spPr>
            <p:txBody>
              <a:bodyPr vert="horz" wrap="square" lIns="0" tIns="12002" rIns="0" bIns="0" rtlCol="0">
                <a:spAutoFit/>
              </a:bodyPr>
              <a:lstStyle/>
              <a:p>
                <a:pPr marL="10001">
                  <a:spcBef>
                    <a:spcPts val="95"/>
                  </a:spcBef>
                </a:pPr>
                <a:r>
                  <a:rPr sz="1260" b="1" dirty="0">
                    <a:solidFill>
                      <a:srgbClr val="242F3E"/>
                    </a:solidFill>
                    <a:cs typeface="Trebuchet MS"/>
                  </a:rPr>
                  <a:t>Fever</a:t>
                </a:r>
                <a:endParaRPr sz="1260" dirty="0">
                  <a:cs typeface="Trebuchet MS"/>
                </a:endParaRPr>
              </a:p>
            </p:txBody>
          </p:sp>
        </p:grpSp>
        <p:grpSp>
          <p:nvGrpSpPr>
            <p:cNvPr id="136" name="Group 135"/>
            <p:cNvGrpSpPr/>
            <p:nvPr/>
          </p:nvGrpSpPr>
          <p:grpSpPr>
            <a:xfrm>
              <a:off x="5232761" y="5253769"/>
              <a:ext cx="1916065" cy="647408"/>
              <a:chOff x="5232761" y="5261572"/>
              <a:chExt cx="1916065" cy="647408"/>
            </a:xfrm>
          </p:grpSpPr>
          <p:grpSp>
            <p:nvGrpSpPr>
              <p:cNvPr id="135" name="Group 134"/>
              <p:cNvGrpSpPr/>
              <p:nvPr/>
            </p:nvGrpSpPr>
            <p:grpSpPr>
              <a:xfrm>
                <a:off x="5232761" y="5261572"/>
                <a:ext cx="636270" cy="647408"/>
                <a:chOff x="5232761" y="5246135"/>
                <a:chExt cx="636270" cy="647408"/>
              </a:xfrm>
            </p:grpSpPr>
            <p:sp>
              <p:nvSpPr>
                <p:cNvPr id="26" name="object 48"/>
                <p:cNvSpPr/>
                <p:nvPr/>
              </p:nvSpPr>
              <p:spPr>
                <a:xfrm>
                  <a:off x="5232761" y="5257273"/>
                  <a:ext cx="636270" cy="636270"/>
                </a:xfrm>
                <a:custGeom>
                  <a:avLst/>
                  <a:gdLst/>
                  <a:ahLst/>
                  <a:cxnLst/>
                  <a:rect l="l" t="t" r="r" b="b"/>
                  <a:pathLst>
                    <a:path w="636269" h="636270">
                      <a:moveTo>
                        <a:pt x="317868" y="0"/>
                      </a:moveTo>
                      <a:lnTo>
                        <a:pt x="270893" y="3446"/>
                      </a:lnTo>
                      <a:lnTo>
                        <a:pt x="226059" y="13457"/>
                      </a:lnTo>
                      <a:lnTo>
                        <a:pt x="183858" y="29541"/>
                      </a:lnTo>
                      <a:lnTo>
                        <a:pt x="144780" y="51207"/>
                      </a:lnTo>
                      <a:lnTo>
                        <a:pt x="109318" y="77962"/>
                      </a:lnTo>
                      <a:lnTo>
                        <a:pt x="77964" y="109316"/>
                      </a:lnTo>
                      <a:lnTo>
                        <a:pt x="51207" y="144777"/>
                      </a:lnTo>
                      <a:lnTo>
                        <a:pt x="29541" y="183853"/>
                      </a:lnTo>
                      <a:lnTo>
                        <a:pt x="13457" y="226052"/>
                      </a:lnTo>
                      <a:lnTo>
                        <a:pt x="3446" y="270884"/>
                      </a:lnTo>
                      <a:lnTo>
                        <a:pt x="0" y="317855"/>
                      </a:lnTo>
                      <a:lnTo>
                        <a:pt x="3446" y="364827"/>
                      </a:lnTo>
                      <a:lnTo>
                        <a:pt x="13457" y="409658"/>
                      </a:lnTo>
                      <a:lnTo>
                        <a:pt x="29541" y="451857"/>
                      </a:lnTo>
                      <a:lnTo>
                        <a:pt x="51207" y="490933"/>
                      </a:lnTo>
                      <a:lnTo>
                        <a:pt x="77964" y="526394"/>
                      </a:lnTo>
                      <a:lnTo>
                        <a:pt x="109318" y="557748"/>
                      </a:lnTo>
                      <a:lnTo>
                        <a:pt x="144780" y="584504"/>
                      </a:lnTo>
                      <a:lnTo>
                        <a:pt x="183858" y="606169"/>
                      </a:lnTo>
                      <a:lnTo>
                        <a:pt x="226059" y="622253"/>
                      </a:lnTo>
                      <a:lnTo>
                        <a:pt x="270893" y="632264"/>
                      </a:lnTo>
                      <a:lnTo>
                        <a:pt x="317868" y="635711"/>
                      </a:lnTo>
                      <a:lnTo>
                        <a:pt x="364837" y="632264"/>
                      </a:lnTo>
                      <a:lnTo>
                        <a:pt x="409666" y="622253"/>
                      </a:lnTo>
                      <a:lnTo>
                        <a:pt x="451864" y="606169"/>
                      </a:lnTo>
                      <a:lnTo>
                        <a:pt x="490940" y="584504"/>
                      </a:lnTo>
                      <a:lnTo>
                        <a:pt x="526401" y="557748"/>
                      </a:lnTo>
                      <a:lnTo>
                        <a:pt x="557756" y="526394"/>
                      </a:lnTo>
                      <a:lnTo>
                        <a:pt x="584513" y="490933"/>
                      </a:lnTo>
                      <a:lnTo>
                        <a:pt x="606180" y="451857"/>
                      </a:lnTo>
                      <a:lnTo>
                        <a:pt x="622265" y="409658"/>
                      </a:lnTo>
                      <a:lnTo>
                        <a:pt x="632277" y="364827"/>
                      </a:lnTo>
                      <a:lnTo>
                        <a:pt x="635723" y="317855"/>
                      </a:lnTo>
                      <a:lnTo>
                        <a:pt x="632277" y="270884"/>
                      </a:lnTo>
                      <a:lnTo>
                        <a:pt x="622265" y="226052"/>
                      </a:lnTo>
                      <a:lnTo>
                        <a:pt x="606180" y="183853"/>
                      </a:lnTo>
                      <a:lnTo>
                        <a:pt x="584513" y="144777"/>
                      </a:lnTo>
                      <a:lnTo>
                        <a:pt x="557756" y="109316"/>
                      </a:lnTo>
                      <a:lnTo>
                        <a:pt x="526401" y="77962"/>
                      </a:lnTo>
                      <a:lnTo>
                        <a:pt x="490940" y="51207"/>
                      </a:lnTo>
                      <a:lnTo>
                        <a:pt x="451864" y="29541"/>
                      </a:lnTo>
                      <a:lnTo>
                        <a:pt x="409666" y="13457"/>
                      </a:lnTo>
                      <a:lnTo>
                        <a:pt x="364837" y="3446"/>
                      </a:lnTo>
                      <a:lnTo>
                        <a:pt x="317868" y="0"/>
                      </a:lnTo>
                      <a:close/>
                    </a:path>
                  </a:pathLst>
                </a:custGeom>
                <a:solidFill>
                  <a:srgbClr val="FFFFFF"/>
                </a:solidFill>
              </p:spPr>
              <p:txBody>
                <a:bodyPr wrap="square" lIns="0" tIns="0" rIns="0" bIns="0" rtlCol="0"/>
                <a:lstStyle/>
                <a:p>
                  <a:endParaRPr sz="2205"/>
                </a:p>
              </p:txBody>
            </p:sp>
            <p:sp>
              <p:nvSpPr>
                <p:cNvPr id="28" name="object 49"/>
                <p:cNvSpPr/>
                <p:nvPr/>
              </p:nvSpPr>
              <p:spPr>
                <a:xfrm>
                  <a:off x="5597982" y="5343674"/>
                  <a:ext cx="264160" cy="487680"/>
                </a:xfrm>
                <a:custGeom>
                  <a:avLst/>
                  <a:gdLst/>
                  <a:ahLst/>
                  <a:cxnLst/>
                  <a:rect l="l" t="t" r="r" b="b"/>
                  <a:pathLst>
                    <a:path w="264160" h="487679">
                      <a:moveTo>
                        <a:pt x="128817" y="0"/>
                      </a:moveTo>
                      <a:lnTo>
                        <a:pt x="70993" y="33148"/>
                      </a:lnTo>
                      <a:lnTo>
                        <a:pt x="47320" y="70727"/>
                      </a:lnTo>
                      <a:lnTo>
                        <a:pt x="31967" y="110334"/>
                      </a:lnTo>
                      <a:lnTo>
                        <a:pt x="20255" y="163011"/>
                      </a:lnTo>
                      <a:lnTo>
                        <a:pt x="11691" y="223061"/>
                      </a:lnTo>
                      <a:lnTo>
                        <a:pt x="5788" y="284784"/>
                      </a:lnTo>
                      <a:lnTo>
                        <a:pt x="2054" y="342484"/>
                      </a:lnTo>
                      <a:lnTo>
                        <a:pt x="0" y="390463"/>
                      </a:lnTo>
                      <a:lnTo>
                        <a:pt x="3361" y="417664"/>
                      </a:lnTo>
                      <a:lnTo>
                        <a:pt x="32768" y="461607"/>
                      </a:lnTo>
                      <a:lnTo>
                        <a:pt x="93796" y="483646"/>
                      </a:lnTo>
                      <a:lnTo>
                        <a:pt x="132422" y="487195"/>
                      </a:lnTo>
                      <a:lnTo>
                        <a:pt x="169696" y="486844"/>
                      </a:lnTo>
                      <a:lnTo>
                        <a:pt x="221735" y="478631"/>
                      </a:lnTo>
                      <a:lnTo>
                        <a:pt x="254457" y="432893"/>
                      </a:lnTo>
                      <a:lnTo>
                        <a:pt x="258681" y="393557"/>
                      </a:lnTo>
                      <a:lnTo>
                        <a:pt x="262120" y="345035"/>
                      </a:lnTo>
                      <a:lnTo>
                        <a:pt x="263636" y="289466"/>
                      </a:lnTo>
                      <a:lnTo>
                        <a:pt x="262092" y="228987"/>
                      </a:lnTo>
                      <a:lnTo>
                        <a:pt x="256349" y="165736"/>
                      </a:lnTo>
                      <a:lnTo>
                        <a:pt x="246120" y="116231"/>
                      </a:lnTo>
                      <a:lnTo>
                        <a:pt x="230706" y="76442"/>
                      </a:lnTo>
                      <a:lnTo>
                        <a:pt x="191490" y="21934"/>
                      </a:lnTo>
                      <a:lnTo>
                        <a:pt x="128817" y="0"/>
                      </a:lnTo>
                      <a:close/>
                    </a:path>
                  </a:pathLst>
                </a:custGeom>
                <a:solidFill>
                  <a:srgbClr val="9DD4F3"/>
                </a:solidFill>
              </p:spPr>
              <p:txBody>
                <a:bodyPr wrap="square" lIns="0" tIns="0" rIns="0" bIns="0" rtlCol="0"/>
                <a:lstStyle/>
                <a:p>
                  <a:endParaRPr sz="2205"/>
                </a:p>
              </p:txBody>
            </p:sp>
            <p:sp>
              <p:nvSpPr>
                <p:cNvPr id="29" name="object 50"/>
                <p:cNvSpPr/>
                <p:nvPr/>
              </p:nvSpPr>
              <p:spPr>
                <a:xfrm>
                  <a:off x="5579389" y="5325087"/>
                  <a:ext cx="264160" cy="487680"/>
                </a:xfrm>
                <a:custGeom>
                  <a:avLst/>
                  <a:gdLst/>
                  <a:ahLst/>
                  <a:cxnLst/>
                  <a:rect l="l" t="t" r="r" b="b"/>
                  <a:pathLst>
                    <a:path w="264160" h="487679">
                      <a:moveTo>
                        <a:pt x="33286" y="105851"/>
                      </a:moveTo>
                      <a:lnTo>
                        <a:pt x="53485" y="59993"/>
                      </a:lnTo>
                      <a:lnTo>
                        <a:pt x="96955" y="9949"/>
                      </a:lnTo>
                      <a:lnTo>
                        <a:pt x="128819" y="0"/>
                      </a:lnTo>
                      <a:lnTo>
                        <a:pt x="161897" y="3818"/>
                      </a:lnTo>
                      <a:lnTo>
                        <a:pt x="211910" y="45345"/>
                      </a:lnTo>
                      <a:lnTo>
                        <a:pt x="246122" y="116227"/>
                      </a:lnTo>
                      <a:lnTo>
                        <a:pt x="256349" y="165731"/>
                      </a:lnTo>
                      <a:lnTo>
                        <a:pt x="262093" y="228982"/>
                      </a:lnTo>
                      <a:lnTo>
                        <a:pt x="263640" y="289461"/>
                      </a:lnTo>
                      <a:lnTo>
                        <a:pt x="262125" y="345031"/>
                      </a:lnTo>
                      <a:lnTo>
                        <a:pt x="258685" y="393552"/>
                      </a:lnTo>
                      <a:lnTo>
                        <a:pt x="254457" y="432889"/>
                      </a:lnTo>
                      <a:lnTo>
                        <a:pt x="237469" y="467491"/>
                      </a:lnTo>
                      <a:lnTo>
                        <a:pt x="202717" y="484120"/>
                      </a:lnTo>
                      <a:lnTo>
                        <a:pt x="132432" y="487191"/>
                      </a:lnTo>
                      <a:lnTo>
                        <a:pt x="93803" y="483642"/>
                      </a:lnTo>
                      <a:lnTo>
                        <a:pt x="56718" y="474659"/>
                      </a:lnTo>
                      <a:lnTo>
                        <a:pt x="14638" y="441993"/>
                      </a:lnTo>
                      <a:lnTo>
                        <a:pt x="0" y="390458"/>
                      </a:lnTo>
                      <a:lnTo>
                        <a:pt x="2039" y="342792"/>
                      </a:lnTo>
                      <a:lnTo>
                        <a:pt x="5737" y="285483"/>
                      </a:lnTo>
                      <a:lnTo>
                        <a:pt x="11572" y="224130"/>
                      </a:lnTo>
                      <a:lnTo>
                        <a:pt x="20027" y="164334"/>
                      </a:lnTo>
                    </a:path>
                  </a:pathLst>
                </a:custGeom>
                <a:ln w="6654">
                  <a:solidFill>
                    <a:srgbClr val="242F3E"/>
                  </a:solidFill>
                </a:ln>
              </p:spPr>
              <p:txBody>
                <a:bodyPr wrap="square" lIns="0" tIns="0" rIns="0" bIns="0" rtlCol="0"/>
                <a:lstStyle/>
                <a:p>
                  <a:endParaRPr sz="2205"/>
                </a:p>
              </p:txBody>
            </p:sp>
            <p:sp>
              <p:nvSpPr>
                <p:cNvPr id="30" name="object 51"/>
                <p:cNvSpPr/>
                <p:nvPr/>
              </p:nvSpPr>
              <p:spPr>
                <a:xfrm>
                  <a:off x="5616477" y="5656923"/>
                  <a:ext cx="4445" cy="26034"/>
                </a:xfrm>
                <a:custGeom>
                  <a:avLst/>
                  <a:gdLst/>
                  <a:ahLst/>
                  <a:cxnLst/>
                  <a:rect l="l" t="t" r="r" b="b"/>
                  <a:pathLst>
                    <a:path w="4444" h="26034">
                      <a:moveTo>
                        <a:pt x="0" y="0"/>
                      </a:moveTo>
                      <a:lnTo>
                        <a:pt x="618" y="6453"/>
                      </a:lnTo>
                      <a:lnTo>
                        <a:pt x="1547" y="12869"/>
                      </a:lnTo>
                      <a:lnTo>
                        <a:pt x="2798" y="19236"/>
                      </a:lnTo>
                      <a:lnTo>
                        <a:pt x="4381" y="25539"/>
                      </a:lnTo>
                    </a:path>
                  </a:pathLst>
                </a:custGeom>
                <a:ln w="6654">
                  <a:solidFill>
                    <a:srgbClr val="242F3E"/>
                  </a:solidFill>
                </a:ln>
              </p:spPr>
              <p:txBody>
                <a:bodyPr wrap="square" lIns="0" tIns="0" rIns="0" bIns="0" rtlCol="0"/>
                <a:lstStyle/>
                <a:p>
                  <a:endParaRPr sz="2205"/>
                </a:p>
              </p:txBody>
            </p:sp>
            <p:sp>
              <p:nvSpPr>
                <p:cNvPr id="32" name="object 52"/>
                <p:cNvSpPr/>
                <p:nvPr/>
              </p:nvSpPr>
              <p:spPr>
                <a:xfrm>
                  <a:off x="5617539" y="5392107"/>
                  <a:ext cx="75565" cy="233045"/>
                </a:xfrm>
                <a:custGeom>
                  <a:avLst/>
                  <a:gdLst/>
                  <a:ahLst/>
                  <a:cxnLst/>
                  <a:rect l="l" t="t" r="r" b="b"/>
                  <a:pathLst>
                    <a:path w="75564" h="233045">
                      <a:moveTo>
                        <a:pt x="68681" y="0"/>
                      </a:moveTo>
                      <a:lnTo>
                        <a:pt x="73634" y="14792"/>
                      </a:lnTo>
                      <a:lnTo>
                        <a:pt x="75377" y="30335"/>
                      </a:lnTo>
                      <a:lnTo>
                        <a:pt x="74353" y="46100"/>
                      </a:lnTo>
                      <a:lnTo>
                        <a:pt x="59396" y="90725"/>
                      </a:lnTo>
                      <a:lnTo>
                        <a:pt x="44538" y="118541"/>
                      </a:lnTo>
                      <a:lnTo>
                        <a:pt x="33715" y="138504"/>
                      </a:lnTo>
                      <a:lnTo>
                        <a:pt x="14417" y="179538"/>
                      </a:lnTo>
                      <a:lnTo>
                        <a:pt x="2811" y="216615"/>
                      </a:lnTo>
                      <a:lnTo>
                        <a:pt x="1234" y="224595"/>
                      </a:lnTo>
                      <a:lnTo>
                        <a:pt x="0" y="232625"/>
                      </a:lnTo>
                    </a:path>
                  </a:pathLst>
                </a:custGeom>
                <a:ln w="6654">
                  <a:solidFill>
                    <a:srgbClr val="242F3E"/>
                  </a:solidFill>
                </a:ln>
              </p:spPr>
              <p:txBody>
                <a:bodyPr wrap="square" lIns="0" tIns="0" rIns="0" bIns="0" rtlCol="0"/>
                <a:lstStyle/>
                <a:p>
                  <a:endParaRPr sz="2205"/>
                </a:p>
              </p:txBody>
            </p:sp>
            <p:sp>
              <p:nvSpPr>
                <p:cNvPr id="33" name="object 53"/>
                <p:cNvSpPr/>
                <p:nvPr/>
              </p:nvSpPr>
              <p:spPr>
                <a:xfrm>
                  <a:off x="5724854" y="5465470"/>
                  <a:ext cx="83428" cy="248514"/>
                </a:xfrm>
                <a:prstGeom prst="rect">
                  <a:avLst/>
                </a:prstGeom>
                <a:blipFill>
                  <a:blip r:embed="rId10" cstate="print"/>
                  <a:stretch>
                    <a:fillRect/>
                  </a:stretch>
                </a:blipFill>
              </p:spPr>
              <p:txBody>
                <a:bodyPr wrap="square" lIns="0" tIns="0" rIns="0" bIns="0" rtlCol="0"/>
                <a:lstStyle/>
                <a:p>
                  <a:endParaRPr sz="2205"/>
                </a:p>
              </p:txBody>
            </p:sp>
            <p:sp>
              <p:nvSpPr>
                <p:cNvPr id="34" name="object 54"/>
                <p:cNvSpPr/>
                <p:nvPr/>
              </p:nvSpPr>
              <p:spPr>
                <a:xfrm>
                  <a:off x="5582088" y="5399705"/>
                  <a:ext cx="97790" cy="71120"/>
                </a:xfrm>
                <a:custGeom>
                  <a:avLst/>
                  <a:gdLst/>
                  <a:ahLst/>
                  <a:cxnLst/>
                  <a:rect l="l" t="t" r="r" b="b"/>
                  <a:pathLst>
                    <a:path w="97789" h="71120">
                      <a:moveTo>
                        <a:pt x="97256" y="71094"/>
                      </a:moveTo>
                      <a:lnTo>
                        <a:pt x="63753" y="47497"/>
                      </a:lnTo>
                      <a:lnTo>
                        <a:pt x="44388" y="39949"/>
                      </a:lnTo>
                      <a:lnTo>
                        <a:pt x="34841" y="35905"/>
                      </a:lnTo>
                      <a:lnTo>
                        <a:pt x="25641" y="31153"/>
                      </a:lnTo>
                      <a:lnTo>
                        <a:pt x="17018" y="25238"/>
                      </a:lnTo>
                      <a:lnTo>
                        <a:pt x="9472" y="18024"/>
                      </a:lnTo>
                      <a:lnTo>
                        <a:pt x="3601" y="9586"/>
                      </a:lnTo>
                      <a:lnTo>
                        <a:pt x="0" y="0"/>
                      </a:lnTo>
                    </a:path>
                  </a:pathLst>
                </a:custGeom>
                <a:ln w="6654">
                  <a:solidFill>
                    <a:srgbClr val="242F3E"/>
                  </a:solidFill>
                </a:ln>
              </p:spPr>
              <p:txBody>
                <a:bodyPr wrap="square" lIns="0" tIns="0" rIns="0" bIns="0" rtlCol="0"/>
                <a:lstStyle/>
                <a:p>
                  <a:endParaRPr sz="2205"/>
                </a:p>
              </p:txBody>
            </p:sp>
            <p:sp>
              <p:nvSpPr>
                <p:cNvPr id="35" name="object 55"/>
                <p:cNvSpPr/>
                <p:nvPr/>
              </p:nvSpPr>
              <p:spPr>
                <a:xfrm>
                  <a:off x="5271541" y="5343674"/>
                  <a:ext cx="264160" cy="487680"/>
                </a:xfrm>
                <a:custGeom>
                  <a:avLst/>
                  <a:gdLst/>
                  <a:ahLst/>
                  <a:cxnLst/>
                  <a:rect l="l" t="t" r="r" b="b"/>
                  <a:pathLst>
                    <a:path w="264160" h="487679">
                      <a:moveTo>
                        <a:pt x="134821" y="0"/>
                      </a:moveTo>
                      <a:lnTo>
                        <a:pt x="72137" y="21934"/>
                      </a:lnTo>
                      <a:lnTo>
                        <a:pt x="32927" y="76442"/>
                      </a:lnTo>
                      <a:lnTo>
                        <a:pt x="17517" y="116231"/>
                      </a:lnTo>
                      <a:lnTo>
                        <a:pt x="7291" y="165736"/>
                      </a:lnTo>
                      <a:lnTo>
                        <a:pt x="1546" y="228987"/>
                      </a:lnTo>
                      <a:lnTo>
                        <a:pt x="0" y="289466"/>
                      </a:lnTo>
                      <a:lnTo>
                        <a:pt x="1514" y="345035"/>
                      </a:lnTo>
                      <a:lnTo>
                        <a:pt x="4954" y="393557"/>
                      </a:lnTo>
                      <a:lnTo>
                        <a:pt x="9183" y="432893"/>
                      </a:lnTo>
                      <a:lnTo>
                        <a:pt x="26175" y="467491"/>
                      </a:lnTo>
                      <a:lnTo>
                        <a:pt x="60923" y="484125"/>
                      </a:lnTo>
                      <a:lnTo>
                        <a:pt x="131208" y="487195"/>
                      </a:lnTo>
                      <a:lnTo>
                        <a:pt x="169836" y="483646"/>
                      </a:lnTo>
                      <a:lnTo>
                        <a:pt x="206922" y="474664"/>
                      </a:lnTo>
                      <a:lnTo>
                        <a:pt x="249002" y="441993"/>
                      </a:lnTo>
                      <a:lnTo>
                        <a:pt x="263640" y="390463"/>
                      </a:lnTo>
                      <a:lnTo>
                        <a:pt x="261586" y="342484"/>
                      </a:lnTo>
                      <a:lnTo>
                        <a:pt x="257851" y="284784"/>
                      </a:lnTo>
                      <a:lnTo>
                        <a:pt x="251946" y="223061"/>
                      </a:lnTo>
                      <a:lnTo>
                        <a:pt x="243381" y="163011"/>
                      </a:lnTo>
                      <a:lnTo>
                        <a:pt x="231665" y="110334"/>
                      </a:lnTo>
                      <a:lnTo>
                        <a:pt x="216307" y="70727"/>
                      </a:lnTo>
                      <a:lnTo>
                        <a:pt x="192647" y="33148"/>
                      </a:lnTo>
                      <a:lnTo>
                        <a:pt x="134821" y="0"/>
                      </a:lnTo>
                      <a:close/>
                    </a:path>
                  </a:pathLst>
                </a:custGeom>
                <a:solidFill>
                  <a:srgbClr val="9DD4F3"/>
                </a:solidFill>
              </p:spPr>
              <p:txBody>
                <a:bodyPr wrap="square" lIns="0" tIns="0" rIns="0" bIns="0" rtlCol="0"/>
                <a:lstStyle/>
                <a:p>
                  <a:endParaRPr sz="2205"/>
                </a:p>
              </p:txBody>
            </p:sp>
            <p:sp>
              <p:nvSpPr>
                <p:cNvPr id="36" name="object 56"/>
                <p:cNvSpPr/>
                <p:nvPr/>
              </p:nvSpPr>
              <p:spPr>
                <a:xfrm>
                  <a:off x="5252954" y="5325085"/>
                  <a:ext cx="264160" cy="487680"/>
                </a:xfrm>
                <a:custGeom>
                  <a:avLst/>
                  <a:gdLst/>
                  <a:ahLst/>
                  <a:cxnLst/>
                  <a:rect l="l" t="t" r="r" b="b"/>
                  <a:pathLst>
                    <a:path w="264160" h="487679">
                      <a:moveTo>
                        <a:pt x="230239" y="105494"/>
                      </a:moveTo>
                      <a:lnTo>
                        <a:pt x="210144" y="59997"/>
                      </a:lnTo>
                      <a:lnTo>
                        <a:pt x="166682" y="9953"/>
                      </a:lnTo>
                      <a:lnTo>
                        <a:pt x="134816" y="0"/>
                      </a:lnTo>
                      <a:lnTo>
                        <a:pt x="101737" y="3817"/>
                      </a:lnTo>
                      <a:lnTo>
                        <a:pt x="51730" y="45349"/>
                      </a:lnTo>
                      <a:lnTo>
                        <a:pt x="17517" y="116227"/>
                      </a:lnTo>
                      <a:lnTo>
                        <a:pt x="7291" y="165730"/>
                      </a:lnTo>
                      <a:lnTo>
                        <a:pt x="1546" y="228985"/>
                      </a:lnTo>
                      <a:lnTo>
                        <a:pt x="0" y="289465"/>
                      </a:lnTo>
                      <a:lnTo>
                        <a:pt x="1514" y="345033"/>
                      </a:lnTo>
                      <a:lnTo>
                        <a:pt x="4954" y="393552"/>
                      </a:lnTo>
                      <a:lnTo>
                        <a:pt x="9183" y="432887"/>
                      </a:lnTo>
                      <a:lnTo>
                        <a:pt x="26169" y="467490"/>
                      </a:lnTo>
                      <a:lnTo>
                        <a:pt x="60910" y="484119"/>
                      </a:lnTo>
                      <a:lnTo>
                        <a:pt x="131206" y="487194"/>
                      </a:lnTo>
                      <a:lnTo>
                        <a:pt x="169836" y="483645"/>
                      </a:lnTo>
                      <a:lnTo>
                        <a:pt x="206922" y="474657"/>
                      </a:lnTo>
                      <a:lnTo>
                        <a:pt x="249002" y="441991"/>
                      </a:lnTo>
                      <a:lnTo>
                        <a:pt x="263640" y="390456"/>
                      </a:lnTo>
                      <a:lnTo>
                        <a:pt x="261585" y="342533"/>
                      </a:lnTo>
                      <a:lnTo>
                        <a:pt x="257855" y="284902"/>
                      </a:lnTo>
                      <a:lnTo>
                        <a:pt x="251964" y="223244"/>
                      </a:lnTo>
                      <a:lnTo>
                        <a:pt x="243422" y="163241"/>
                      </a:lnTo>
                    </a:path>
                  </a:pathLst>
                </a:custGeom>
                <a:ln w="6654">
                  <a:solidFill>
                    <a:srgbClr val="242F3E"/>
                  </a:solidFill>
                </a:ln>
              </p:spPr>
              <p:txBody>
                <a:bodyPr wrap="square" lIns="0" tIns="0" rIns="0" bIns="0" rtlCol="0"/>
                <a:lstStyle/>
                <a:p>
                  <a:endParaRPr sz="2205"/>
                </a:p>
              </p:txBody>
            </p:sp>
            <p:sp>
              <p:nvSpPr>
                <p:cNvPr id="37" name="object 57"/>
                <p:cNvSpPr/>
                <p:nvPr/>
              </p:nvSpPr>
              <p:spPr>
                <a:xfrm>
                  <a:off x="5475117" y="5656923"/>
                  <a:ext cx="4445" cy="26034"/>
                </a:xfrm>
                <a:custGeom>
                  <a:avLst/>
                  <a:gdLst/>
                  <a:ahLst/>
                  <a:cxnLst/>
                  <a:rect l="l" t="t" r="r" b="b"/>
                  <a:pathLst>
                    <a:path w="4444" h="26034">
                      <a:moveTo>
                        <a:pt x="4381" y="0"/>
                      </a:moveTo>
                      <a:lnTo>
                        <a:pt x="3762" y="6453"/>
                      </a:lnTo>
                      <a:lnTo>
                        <a:pt x="2833" y="12869"/>
                      </a:lnTo>
                      <a:lnTo>
                        <a:pt x="1582" y="19236"/>
                      </a:lnTo>
                      <a:lnTo>
                        <a:pt x="0" y="25539"/>
                      </a:lnTo>
                    </a:path>
                  </a:pathLst>
                </a:custGeom>
                <a:ln w="6654">
                  <a:solidFill>
                    <a:srgbClr val="242F3E"/>
                  </a:solidFill>
                </a:ln>
              </p:spPr>
              <p:txBody>
                <a:bodyPr wrap="square" lIns="0" tIns="0" rIns="0" bIns="0" rtlCol="0"/>
                <a:lstStyle/>
                <a:p>
                  <a:endParaRPr sz="2205"/>
                </a:p>
              </p:txBody>
            </p:sp>
            <p:sp>
              <p:nvSpPr>
                <p:cNvPr id="38" name="object 58"/>
                <p:cNvSpPr/>
                <p:nvPr/>
              </p:nvSpPr>
              <p:spPr>
                <a:xfrm>
                  <a:off x="5403064" y="5392107"/>
                  <a:ext cx="75565" cy="233045"/>
                </a:xfrm>
                <a:custGeom>
                  <a:avLst/>
                  <a:gdLst/>
                  <a:ahLst/>
                  <a:cxnLst/>
                  <a:rect l="l" t="t" r="r" b="b"/>
                  <a:pathLst>
                    <a:path w="75564" h="233045">
                      <a:moveTo>
                        <a:pt x="6696" y="0"/>
                      </a:moveTo>
                      <a:lnTo>
                        <a:pt x="1743" y="14792"/>
                      </a:lnTo>
                      <a:lnTo>
                        <a:pt x="0" y="30335"/>
                      </a:lnTo>
                      <a:lnTo>
                        <a:pt x="1023" y="46100"/>
                      </a:lnTo>
                      <a:lnTo>
                        <a:pt x="15979" y="90725"/>
                      </a:lnTo>
                      <a:lnTo>
                        <a:pt x="30826" y="118541"/>
                      </a:lnTo>
                      <a:lnTo>
                        <a:pt x="41656" y="138504"/>
                      </a:lnTo>
                      <a:lnTo>
                        <a:pt x="60960" y="179538"/>
                      </a:lnTo>
                      <a:lnTo>
                        <a:pt x="72561" y="216615"/>
                      </a:lnTo>
                      <a:lnTo>
                        <a:pt x="74141" y="224595"/>
                      </a:lnTo>
                      <a:lnTo>
                        <a:pt x="75377" y="232625"/>
                      </a:lnTo>
                    </a:path>
                  </a:pathLst>
                </a:custGeom>
                <a:ln w="6654">
                  <a:solidFill>
                    <a:srgbClr val="242F3E"/>
                  </a:solidFill>
                </a:ln>
              </p:spPr>
              <p:txBody>
                <a:bodyPr wrap="square" lIns="0" tIns="0" rIns="0" bIns="0" rtlCol="0"/>
                <a:lstStyle/>
                <a:p>
                  <a:endParaRPr sz="2205"/>
                </a:p>
              </p:txBody>
            </p:sp>
            <p:sp>
              <p:nvSpPr>
                <p:cNvPr id="39" name="object 59"/>
                <p:cNvSpPr/>
                <p:nvPr/>
              </p:nvSpPr>
              <p:spPr>
                <a:xfrm>
                  <a:off x="5287697" y="5465470"/>
                  <a:ext cx="83428" cy="248514"/>
                </a:xfrm>
                <a:prstGeom prst="rect">
                  <a:avLst/>
                </a:prstGeom>
                <a:blipFill>
                  <a:blip r:embed="rId11" cstate="print"/>
                  <a:stretch>
                    <a:fillRect/>
                  </a:stretch>
                </a:blipFill>
              </p:spPr>
              <p:txBody>
                <a:bodyPr wrap="square" lIns="0" tIns="0" rIns="0" bIns="0" rtlCol="0"/>
                <a:lstStyle/>
                <a:p>
                  <a:endParaRPr sz="2205"/>
                </a:p>
              </p:txBody>
            </p:sp>
            <p:sp>
              <p:nvSpPr>
                <p:cNvPr id="40" name="object 60"/>
                <p:cNvSpPr/>
                <p:nvPr/>
              </p:nvSpPr>
              <p:spPr>
                <a:xfrm>
                  <a:off x="5416637" y="5399705"/>
                  <a:ext cx="97790" cy="71120"/>
                </a:xfrm>
                <a:custGeom>
                  <a:avLst/>
                  <a:gdLst/>
                  <a:ahLst/>
                  <a:cxnLst/>
                  <a:rect l="l" t="t" r="r" b="b"/>
                  <a:pathLst>
                    <a:path w="97789" h="71120">
                      <a:moveTo>
                        <a:pt x="0" y="71094"/>
                      </a:moveTo>
                      <a:lnTo>
                        <a:pt x="33502" y="47497"/>
                      </a:lnTo>
                      <a:lnTo>
                        <a:pt x="52863" y="39949"/>
                      </a:lnTo>
                      <a:lnTo>
                        <a:pt x="62413" y="35905"/>
                      </a:lnTo>
                      <a:lnTo>
                        <a:pt x="71615" y="31153"/>
                      </a:lnTo>
                      <a:lnTo>
                        <a:pt x="80233" y="25238"/>
                      </a:lnTo>
                      <a:lnTo>
                        <a:pt x="87779" y="18024"/>
                      </a:lnTo>
                      <a:lnTo>
                        <a:pt x="93653" y="9586"/>
                      </a:lnTo>
                      <a:lnTo>
                        <a:pt x="97256" y="0"/>
                      </a:lnTo>
                    </a:path>
                  </a:pathLst>
                </a:custGeom>
                <a:ln w="6654">
                  <a:solidFill>
                    <a:srgbClr val="242F3E"/>
                  </a:solidFill>
                </a:ln>
              </p:spPr>
              <p:txBody>
                <a:bodyPr wrap="square" lIns="0" tIns="0" rIns="0" bIns="0" rtlCol="0"/>
                <a:lstStyle/>
                <a:p>
                  <a:endParaRPr sz="2205"/>
                </a:p>
              </p:txBody>
            </p:sp>
            <p:sp>
              <p:nvSpPr>
                <p:cNvPr id="41" name="object 61"/>
                <p:cNvSpPr/>
                <p:nvPr/>
              </p:nvSpPr>
              <p:spPr>
                <a:xfrm>
                  <a:off x="5446266" y="5482403"/>
                  <a:ext cx="212090" cy="35560"/>
                </a:xfrm>
                <a:custGeom>
                  <a:avLst/>
                  <a:gdLst/>
                  <a:ahLst/>
                  <a:cxnLst/>
                  <a:rect l="l" t="t" r="r" b="b"/>
                  <a:pathLst>
                    <a:path w="212089" h="35559">
                      <a:moveTo>
                        <a:pt x="211658" y="35142"/>
                      </a:moveTo>
                      <a:lnTo>
                        <a:pt x="170269" y="11760"/>
                      </a:lnTo>
                      <a:lnTo>
                        <a:pt x="124148" y="0"/>
                      </a:lnTo>
                      <a:lnTo>
                        <a:pt x="76552" y="257"/>
                      </a:lnTo>
                      <a:lnTo>
                        <a:pt x="30733" y="12930"/>
                      </a:lnTo>
                      <a:lnTo>
                        <a:pt x="22217" y="16956"/>
                      </a:lnTo>
                      <a:lnTo>
                        <a:pt x="14071" y="21682"/>
                      </a:lnTo>
                      <a:lnTo>
                        <a:pt x="6573" y="27276"/>
                      </a:lnTo>
                      <a:lnTo>
                        <a:pt x="0" y="33910"/>
                      </a:lnTo>
                    </a:path>
                  </a:pathLst>
                </a:custGeom>
                <a:ln w="6654">
                  <a:solidFill>
                    <a:srgbClr val="242F3E"/>
                  </a:solidFill>
                </a:ln>
              </p:spPr>
              <p:txBody>
                <a:bodyPr wrap="square" lIns="0" tIns="0" rIns="0" bIns="0" rtlCol="0"/>
                <a:lstStyle/>
                <a:p>
                  <a:endParaRPr sz="2205"/>
                </a:p>
              </p:txBody>
            </p:sp>
            <p:sp>
              <p:nvSpPr>
                <p:cNvPr id="42" name="object 62"/>
                <p:cNvSpPr/>
                <p:nvPr/>
              </p:nvSpPr>
              <p:spPr>
                <a:xfrm>
                  <a:off x="5495053" y="5246135"/>
                  <a:ext cx="100965" cy="40005"/>
                </a:xfrm>
                <a:custGeom>
                  <a:avLst/>
                  <a:gdLst/>
                  <a:ahLst/>
                  <a:cxnLst/>
                  <a:rect l="l" t="t" r="r" b="b"/>
                  <a:pathLst>
                    <a:path w="100964" h="40004">
                      <a:moveTo>
                        <a:pt x="100964" y="19977"/>
                      </a:moveTo>
                      <a:lnTo>
                        <a:pt x="96997" y="27747"/>
                      </a:lnTo>
                      <a:lnTo>
                        <a:pt x="86177" y="34093"/>
                      </a:lnTo>
                      <a:lnTo>
                        <a:pt x="70130" y="38372"/>
                      </a:lnTo>
                      <a:lnTo>
                        <a:pt x="50482" y="39941"/>
                      </a:lnTo>
                      <a:lnTo>
                        <a:pt x="30834" y="38372"/>
                      </a:lnTo>
                      <a:lnTo>
                        <a:pt x="14787" y="34093"/>
                      </a:lnTo>
                      <a:lnTo>
                        <a:pt x="3967" y="27747"/>
                      </a:lnTo>
                      <a:lnTo>
                        <a:pt x="0" y="19977"/>
                      </a:lnTo>
                      <a:lnTo>
                        <a:pt x="3967" y="12199"/>
                      </a:lnTo>
                      <a:lnTo>
                        <a:pt x="14787" y="5849"/>
                      </a:lnTo>
                      <a:lnTo>
                        <a:pt x="30834" y="1569"/>
                      </a:lnTo>
                      <a:lnTo>
                        <a:pt x="50482" y="0"/>
                      </a:lnTo>
                      <a:lnTo>
                        <a:pt x="70130" y="1569"/>
                      </a:lnTo>
                      <a:lnTo>
                        <a:pt x="86177" y="5849"/>
                      </a:lnTo>
                      <a:lnTo>
                        <a:pt x="96997" y="12199"/>
                      </a:lnTo>
                      <a:lnTo>
                        <a:pt x="100964" y="19977"/>
                      </a:lnTo>
                      <a:close/>
                    </a:path>
                  </a:pathLst>
                </a:custGeom>
                <a:ln w="6654">
                  <a:solidFill>
                    <a:srgbClr val="242F3E"/>
                  </a:solidFill>
                </a:ln>
              </p:spPr>
              <p:txBody>
                <a:bodyPr wrap="square" lIns="0" tIns="0" rIns="0" bIns="0" rtlCol="0"/>
                <a:lstStyle/>
                <a:p>
                  <a:endParaRPr sz="2205"/>
                </a:p>
              </p:txBody>
            </p:sp>
            <p:sp>
              <p:nvSpPr>
                <p:cNvPr id="43" name="object 63"/>
                <p:cNvSpPr/>
                <p:nvPr/>
              </p:nvSpPr>
              <p:spPr>
                <a:xfrm>
                  <a:off x="5563284" y="5362181"/>
                  <a:ext cx="33020" cy="36830"/>
                </a:xfrm>
                <a:custGeom>
                  <a:avLst/>
                  <a:gdLst/>
                  <a:ahLst/>
                  <a:cxnLst/>
                  <a:rect l="l" t="t" r="r" b="b"/>
                  <a:pathLst>
                    <a:path w="33019" h="36829">
                      <a:moveTo>
                        <a:pt x="6311" y="0"/>
                      </a:moveTo>
                      <a:lnTo>
                        <a:pt x="17079" y="3108"/>
                      </a:lnTo>
                      <a:lnTo>
                        <a:pt x="25426" y="7210"/>
                      </a:lnTo>
                      <a:lnTo>
                        <a:pt x="30823" y="12097"/>
                      </a:lnTo>
                      <a:lnTo>
                        <a:pt x="32740" y="17564"/>
                      </a:lnTo>
                      <a:lnTo>
                        <a:pt x="30314" y="23698"/>
                      </a:lnTo>
                      <a:lnTo>
                        <a:pt x="23542" y="29059"/>
                      </a:lnTo>
                      <a:lnTo>
                        <a:pt x="13184" y="33346"/>
                      </a:lnTo>
                      <a:lnTo>
                        <a:pt x="0" y="36258"/>
                      </a:lnTo>
                    </a:path>
                  </a:pathLst>
                </a:custGeom>
                <a:ln w="6654">
                  <a:solidFill>
                    <a:srgbClr val="242F3E"/>
                  </a:solidFill>
                </a:ln>
              </p:spPr>
              <p:txBody>
                <a:bodyPr wrap="square" lIns="0" tIns="0" rIns="0" bIns="0" rtlCol="0"/>
                <a:lstStyle/>
                <a:p>
                  <a:endParaRPr sz="2205"/>
                </a:p>
              </p:txBody>
            </p:sp>
            <p:sp>
              <p:nvSpPr>
                <p:cNvPr id="44" name="object 64"/>
                <p:cNvSpPr/>
                <p:nvPr/>
              </p:nvSpPr>
              <p:spPr>
                <a:xfrm>
                  <a:off x="5495057" y="5362223"/>
                  <a:ext cx="33655" cy="36830"/>
                </a:xfrm>
                <a:custGeom>
                  <a:avLst/>
                  <a:gdLst/>
                  <a:ahLst/>
                  <a:cxnLst/>
                  <a:rect l="l" t="t" r="r" b="b"/>
                  <a:pathLst>
                    <a:path w="33655" h="36829">
                      <a:moveTo>
                        <a:pt x="33350" y="36309"/>
                      </a:moveTo>
                      <a:lnTo>
                        <a:pt x="19931" y="33422"/>
                      </a:lnTo>
                      <a:lnTo>
                        <a:pt x="9378" y="29122"/>
                      </a:lnTo>
                      <a:lnTo>
                        <a:pt x="2474" y="23720"/>
                      </a:lnTo>
                      <a:lnTo>
                        <a:pt x="0" y="17526"/>
                      </a:lnTo>
                      <a:lnTo>
                        <a:pt x="1899" y="12076"/>
                      </a:lnTo>
                      <a:lnTo>
                        <a:pt x="7251" y="7200"/>
                      </a:lnTo>
                      <a:lnTo>
                        <a:pt x="15537" y="3106"/>
                      </a:lnTo>
                      <a:lnTo>
                        <a:pt x="26238" y="0"/>
                      </a:lnTo>
                    </a:path>
                  </a:pathLst>
                </a:custGeom>
                <a:ln w="6654">
                  <a:solidFill>
                    <a:srgbClr val="242F3E"/>
                  </a:solidFill>
                </a:ln>
              </p:spPr>
              <p:txBody>
                <a:bodyPr wrap="square" lIns="0" tIns="0" rIns="0" bIns="0" rtlCol="0"/>
                <a:lstStyle/>
                <a:p>
                  <a:endParaRPr sz="2205"/>
                </a:p>
              </p:txBody>
            </p:sp>
            <p:sp>
              <p:nvSpPr>
                <p:cNvPr id="45" name="object 65"/>
                <p:cNvSpPr/>
                <p:nvPr/>
              </p:nvSpPr>
              <p:spPr>
                <a:xfrm>
                  <a:off x="5563285" y="5328136"/>
                  <a:ext cx="33020" cy="35560"/>
                </a:xfrm>
                <a:custGeom>
                  <a:avLst/>
                  <a:gdLst/>
                  <a:ahLst/>
                  <a:cxnLst/>
                  <a:rect l="l" t="t" r="r" b="b"/>
                  <a:pathLst>
                    <a:path w="33019" h="35559">
                      <a:moveTo>
                        <a:pt x="10477" y="0"/>
                      </a:moveTo>
                      <a:lnTo>
                        <a:pt x="19617" y="3128"/>
                      </a:lnTo>
                      <a:lnTo>
                        <a:pt x="26636" y="7037"/>
                      </a:lnTo>
                      <a:lnTo>
                        <a:pt x="31139" y="11567"/>
                      </a:lnTo>
                      <a:lnTo>
                        <a:pt x="32727" y="16560"/>
                      </a:lnTo>
                      <a:lnTo>
                        <a:pt x="30303" y="22694"/>
                      </a:lnTo>
                      <a:lnTo>
                        <a:pt x="23536" y="28055"/>
                      </a:lnTo>
                      <a:lnTo>
                        <a:pt x="13182" y="32343"/>
                      </a:lnTo>
                      <a:lnTo>
                        <a:pt x="0" y="35255"/>
                      </a:lnTo>
                    </a:path>
                  </a:pathLst>
                </a:custGeom>
                <a:ln w="6654">
                  <a:solidFill>
                    <a:srgbClr val="242F3E"/>
                  </a:solidFill>
                </a:ln>
              </p:spPr>
              <p:txBody>
                <a:bodyPr wrap="square" lIns="0" tIns="0" rIns="0" bIns="0" rtlCol="0"/>
                <a:lstStyle/>
                <a:p>
                  <a:endParaRPr sz="2205"/>
                </a:p>
              </p:txBody>
            </p:sp>
            <p:sp>
              <p:nvSpPr>
                <p:cNvPr id="46" name="object 66"/>
                <p:cNvSpPr/>
                <p:nvPr/>
              </p:nvSpPr>
              <p:spPr>
                <a:xfrm>
                  <a:off x="5495057" y="5328431"/>
                  <a:ext cx="33655" cy="35560"/>
                </a:xfrm>
                <a:custGeom>
                  <a:avLst/>
                  <a:gdLst/>
                  <a:ahLst/>
                  <a:cxnLst/>
                  <a:rect l="l" t="t" r="r" b="b"/>
                  <a:pathLst>
                    <a:path w="33655" h="35559">
                      <a:moveTo>
                        <a:pt x="33350" y="35064"/>
                      </a:moveTo>
                      <a:lnTo>
                        <a:pt x="19931" y="32170"/>
                      </a:lnTo>
                      <a:lnTo>
                        <a:pt x="9378" y="27866"/>
                      </a:lnTo>
                      <a:lnTo>
                        <a:pt x="2474" y="22463"/>
                      </a:lnTo>
                      <a:lnTo>
                        <a:pt x="0" y="16268"/>
                      </a:lnTo>
                      <a:lnTo>
                        <a:pt x="1504" y="11401"/>
                      </a:lnTo>
                      <a:lnTo>
                        <a:pt x="5775" y="6972"/>
                      </a:lnTo>
                      <a:lnTo>
                        <a:pt x="12451" y="3124"/>
                      </a:lnTo>
                      <a:lnTo>
                        <a:pt x="21170" y="0"/>
                      </a:lnTo>
                    </a:path>
                  </a:pathLst>
                </a:custGeom>
                <a:ln w="6654">
                  <a:solidFill>
                    <a:srgbClr val="242F3E"/>
                  </a:solidFill>
                </a:ln>
              </p:spPr>
              <p:txBody>
                <a:bodyPr wrap="square" lIns="0" tIns="0" rIns="0" bIns="0" rtlCol="0"/>
                <a:lstStyle/>
                <a:p>
                  <a:endParaRPr sz="2205"/>
                </a:p>
              </p:txBody>
            </p:sp>
            <p:sp>
              <p:nvSpPr>
                <p:cNvPr id="47" name="object 67"/>
                <p:cNvSpPr/>
                <p:nvPr/>
              </p:nvSpPr>
              <p:spPr>
                <a:xfrm>
                  <a:off x="5495057" y="5289673"/>
                  <a:ext cx="100965" cy="39370"/>
                </a:xfrm>
                <a:custGeom>
                  <a:avLst/>
                  <a:gdLst/>
                  <a:ahLst/>
                  <a:cxnLst/>
                  <a:rect l="l" t="t" r="r" b="b"/>
                  <a:pathLst>
                    <a:path w="100964" h="39370">
                      <a:moveTo>
                        <a:pt x="33350" y="38773"/>
                      </a:moveTo>
                      <a:lnTo>
                        <a:pt x="19931" y="35879"/>
                      </a:lnTo>
                      <a:lnTo>
                        <a:pt x="9378" y="31576"/>
                      </a:lnTo>
                      <a:lnTo>
                        <a:pt x="2474" y="26176"/>
                      </a:lnTo>
                      <a:lnTo>
                        <a:pt x="0" y="19989"/>
                      </a:lnTo>
                      <a:lnTo>
                        <a:pt x="3965" y="12205"/>
                      </a:lnTo>
                      <a:lnTo>
                        <a:pt x="14782" y="5851"/>
                      </a:lnTo>
                      <a:lnTo>
                        <a:pt x="30828" y="1569"/>
                      </a:lnTo>
                      <a:lnTo>
                        <a:pt x="50482" y="0"/>
                      </a:lnTo>
                      <a:lnTo>
                        <a:pt x="70130" y="1569"/>
                      </a:lnTo>
                      <a:lnTo>
                        <a:pt x="86177" y="5851"/>
                      </a:lnTo>
                      <a:lnTo>
                        <a:pt x="96997" y="12205"/>
                      </a:lnTo>
                      <a:lnTo>
                        <a:pt x="100965" y="19989"/>
                      </a:lnTo>
                      <a:lnTo>
                        <a:pt x="98538" y="26116"/>
                      </a:lnTo>
                      <a:lnTo>
                        <a:pt x="91767" y="31473"/>
                      </a:lnTo>
                      <a:lnTo>
                        <a:pt x="81408" y="35759"/>
                      </a:lnTo>
                      <a:lnTo>
                        <a:pt x="68224" y="38671"/>
                      </a:lnTo>
                    </a:path>
                  </a:pathLst>
                </a:custGeom>
                <a:ln w="6654">
                  <a:solidFill>
                    <a:srgbClr val="242F3E"/>
                  </a:solidFill>
                </a:ln>
              </p:spPr>
              <p:txBody>
                <a:bodyPr wrap="square" lIns="0" tIns="0" rIns="0" bIns="0" rtlCol="0"/>
                <a:lstStyle/>
                <a:p>
                  <a:endParaRPr sz="2205"/>
                </a:p>
              </p:txBody>
            </p:sp>
          </p:grpSp>
          <p:sp>
            <p:nvSpPr>
              <p:cNvPr id="70" name="object 91"/>
              <p:cNvSpPr txBox="1"/>
              <p:nvPr/>
            </p:nvSpPr>
            <p:spPr>
              <a:xfrm>
                <a:off x="5929626" y="5353803"/>
                <a:ext cx="1219200" cy="524503"/>
              </a:xfrm>
              <a:prstGeom prst="rect">
                <a:avLst/>
              </a:prstGeom>
            </p:spPr>
            <p:txBody>
              <a:bodyPr vert="horz" wrap="square" lIns="0" tIns="25003" rIns="0" bIns="0" rtlCol="0">
                <a:spAutoFit/>
              </a:bodyPr>
              <a:lstStyle/>
              <a:p>
                <a:pPr marL="10001" marR="4001">
                  <a:spcBef>
                    <a:spcPts val="197"/>
                  </a:spcBef>
                  <a:tabLst>
                    <a:tab pos="860608" algn="l"/>
                  </a:tabLst>
                </a:pPr>
                <a:r>
                  <a:rPr sz="1260" b="1" dirty="0">
                    <a:solidFill>
                      <a:srgbClr val="242F3E"/>
                    </a:solidFill>
                    <a:cs typeface="Trebuchet MS"/>
                  </a:rPr>
                  <a:t>Shortness 	 of breath</a:t>
                </a:r>
                <a:endParaRPr sz="1260" dirty="0">
                  <a:cs typeface="Trebuchet MS"/>
                </a:endParaRPr>
              </a:p>
            </p:txBody>
          </p:sp>
        </p:grpSp>
        <p:grpSp>
          <p:nvGrpSpPr>
            <p:cNvPr id="137" name="Group 136"/>
            <p:cNvGrpSpPr/>
            <p:nvPr/>
          </p:nvGrpSpPr>
          <p:grpSpPr>
            <a:xfrm>
              <a:off x="6933272" y="5252205"/>
              <a:ext cx="794077" cy="650536"/>
              <a:chOff x="6933272" y="5244571"/>
              <a:chExt cx="794077" cy="650536"/>
            </a:xfrm>
          </p:grpSpPr>
          <p:sp>
            <p:nvSpPr>
              <p:cNvPr id="14" name="object 38"/>
              <p:cNvSpPr/>
              <p:nvPr/>
            </p:nvSpPr>
            <p:spPr>
              <a:xfrm>
                <a:off x="7091079" y="5251206"/>
                <a:ext cx="636270" cy="636270"/>
              </a:xfrm>
              <a:custGeom>
                <a:avLst/>
                <a:gdLst/>
                <a:ahLst/>
                <a:cxnLst/>
                <a:rect l="l" t="t" r="r" b="b"/>
                <a:pathLst>
                  <a:path w="636270" h="636270">
                    <a:moveTo>
                      <a:pt x="317868" y="0"/>
                    </a:moveTo>
                    <a:lnTo>
                      <a:pt x="270896" y="3446"/>
                    </a:lnTo>
                    <a:lnTo>
                      <a:pt x="226064" y="13458"/>
                    </a:lnTo>
                    <a:lnTo>
                      <a:pt x="183863" y="29543"/>
                    </a:lnTo>
                    <a:lnTo>
                      <a:pt x="144786" y="51210"/>
                    </a:lnTo>
                    <a:lnTo>
                      <a:pt x="109324" y="77968"/>
                    </a:lnTo>
                    <a:lnTo>
                      <a:pt x="77968" y="109324"/>
                    </a:lnTo>
                    <a:lnTo>
                      <a:pt x="51210" y="144786"/>
                    </a:lnTo>
                    <a:lnTo>
                      <a:pt x="29543" y="183863"/>
                    </a:lnTo>
                    <a:lnTo>
                      <a:pt x="13458" y="226064"/>
                    </a:lnTo>
                    <a:lnTo>
                      <a:pt x="3446" y="270896"/>
                    </a:lnTo>
                    <a:lnTo>
                      <a:pt x="0" y="317868"/>
                    </a:lnTo>
                    <a:lnTo>
                      <a:pt x="3446" y="364837"/>
                    </a:lnTo>
                    <a:lnTo>
                      <a:pt x="13458" y="409666"/>
                    </a:lnTo>
                    <a:lnTo>
                      <a:pt x="29543" y="451864"/>
                    </a:lnTo>
                    <a:lnTo>
                      <a:pt x="51210" y="490940"/>
                    </a:lnTo>
                    <a:lnTo>
                      <a:pt x="77968" y="526401"/>
                    </a:lnTo>
                    <a:lnTo>
                      <a:pt x="109324" y="557756"/>
                    </a:lnTo>
                    <a:lnTo>
                      <a:pt x="144786" y="584513"/>
                    </a:lnTo>
                    <a:lnTo>
                      <a:pt x="183863" y="606180"/>
                    </a:lnTo>
                    <a:lnTo>
                      <a:pt x="226064" y="622265"/>
                    </a:lnTo>
                    <a:lnTo>
                      <a:pt x="270896" y="632277"/>
                    </a:lnTo>
                    <a:lnTo>
                      <a:pt x="317868" y="635723"/>
                    </a:lnTo>
                    <a:lnTo>
                      <a:pt x="364839" y="632277"/>
                    </a:lnTo>
                    <a:lnTo>
                      <a:pt x="409671" y="622265"/>
                    </a:lnTo>
                    <a:lnTo>
                      <a:pt x="451870" y="606180"/>
                    </a:lnTo>
                    <a:lnTo>
                      <a:pt x="490946" y="584513"/>
                    </a:lnTo>
                    <a:lnTo>
                      <a:pt x="526407" y="557756"/>
                    </a:lnTo>
                    <a:lnTo>
                      <a:pt x="557761" y="526401"/>
                    </a:lnTo>
                    <a:lnTo>
                      <a:pt x="584516" y="490940"/>
                    </a:lnTo>
                    <a:lnTo>
                      <a:pt x="606182" y="451864"/>
                    </a:lnTo>
                    <a:lnTo>
                      <a:pt x="622266" y="409666"/>
                    </a:lnTo>
                    <a:lnTo>
                      <a:pt x="632277" y="364837"/>
                    </a:lnTo>
                    <a:lnTo>
                      <a:pt x="635723" y="317868"/>
                    </a:lnTo>
                    <a:lnTo>
                      <a:pt x="632277" y="270896"/>
                    </a:lnTo>
                    <a:lnTo>
                      <a:pt x="622266" y="226064"/>
                    </a:lnTo>
                    <a:lnTo>
                      <a:pt x="606182" y="183863"/>
                    </a:lnTo>
                    <a:lnTo>
                      <a:pt x="584516" y="144786"/>
                    </a:lnTo>
                    <a:lnTo>
                      <a:pt x="557761" y="109324"/>
                    </a:lnTo>
                    <a:lnTo>
                      <a:pt x="526407" y="77968"/>
                    </a:lnTo>
                    <a:lnTo>
                      <a:pt x="490946" y="51210"/>
                    </a:lnTo>
                    <a:lnTo>
                      <a:pt x="451870" y="29543"/>
                    </a:lnTo>
                    <a:lnTo>
                      <a:pt x="409671" y="13458"/>
                    </a:lnTo>
                    <a:lnTo>
                      <a:pt x="364839" y="3446"/>
                    </a:lnTo>
                    <a:lnTo>
                      <a:pt x="317868" y="0"/>
                    </a:lnTo>
                    <a:close/>
                  </a:path>
                </a:pathLst>
              </a:custGeom>
              <a:solidFill>
                <a:srgbClr val="FFFFFF"/>
              </a:solidFill>
            </p:spPr>
            <p:txBody>
              <a:bodyPr wrap="square" lIns="0" tIns="0" rIns="0" bIns="0" rtlCol="0"/>
              <a:lstStyle/>
              <a:p>
                <a:endParaRPr sz="2205"/>
              </a:p>
            </p:txBody>
          </p:sp>
          <p:sp>
            <p:nvSpPr>
              <p:cNvPr id="15" name="object 39"/>
              <p:cNvSpPr/>
              <p:nvPr/>
            </p:nvSpPr>
            <p:spPr>
              <a:xfrm>
                <a:off x="7195673" y="5264552"/>
                <a:ext cx="495300" cy="630555"/>
              </a:xfrm>
              <a:custGeom>
                <a:avLst/>
                <a:gdLst/>
                <a:ahLst/>
                <a:cxnLst/>
                <a:rect l="l" t="t" r="r" b="b"/>
                <a:pathLst>
                  <a:path w="495300" h="630554">
                    <a:moveTo>
                      <a:pt x="52209" y="452627"/>
                    </a:moveTo>
                    <a:lnTo>
                      <a:pt x="49555" y="452640"/>
                    </a:lnTo>
                    <a:lnTo>
                      <a:pt x="46901" y="452831"/>
                    </a:lnTo>
                    <a:lnTo>
                      <a:pt x="44772" y="459182"/>
                    </a:lnTo>
                    <a:lnTo>
                      <a:pt x="44442" y="465789"/>
                    </a:lnTo>
                    <a:lnTo>
                      <a:pt x="45947" y="472271"/>
                    </a:lnTo>
                    <a:lnTo>
                      <a:pt x="49339" y="478243"/>
                    </a:lnTo>
                    <a:lnTo>
                      <a:pt x="56261" y="487121"/>
                    </a:lnTo>
                    <a:lnTo>
                      <a:pt x="60172" y="495439"/>
                    </a:lnTo>
                    <a:lnTo>
                      <a:pt x="59829" y="500468"/>
                    </a:lnTo>
                    <a:lnTo>
                      <a:pt x="59804" y="501535"/>
                    </a:lnTo>
                    <a:lnTo>
                      <a:pt x="64336" y="520733"/>
                    </a:lnTo>
                    <a:lnTo>
                      <a:pt x="75323" y="536247"/>
                    </a:lnTo>
                    <a:lnTo>
                      <a:pt x="91254" y="546623"/>
                    </a:lnTo>
                    <a:lnTo>
                      <a:pt x="110617" y="550405"/>
                    </a:lnTo>
                    <a:lnTo>
                      <a:pt x="198729" y="550405"/>
                    </a:lnTo>
                    <a:lnTo>
                      <a:pt x="205845" y="551846"/>
                    </a:lnTo>
                    <a:lnTo>
                      <a:pt x="211667" y="555775"/>
                    </a:lnTo>
                    <a:lnTo>
                      <a:pt x="215599" y="561597"/>
                    </a:lnTo>
                    <a:lnTo>
                      <a:pt x="217043" y="568718"/>
                    </a:lnTo>
                    <a:lnTo>
                      <a:pt x="217043" y="625970"/>
                    </a:lnTo>
                    <a:lnTo>
                      <a:pt x="221361" y="630288"/>
                    </a:lnTo>
                    <a:lnTo>
                      <a:pt x="437006" y="630288"/>
                    </a:lnTo>
                    <a:lnTo>
                      <a:pt x="441325" y="625970"/>
                    </a:lnTo>
                    <a:lnTo>
                      <a:pt x="441325" y="458546"/>
                    </a:lnTo>
                    <a:lnTo>
                      <a:pt x="72897" y="458546"/>
                    </a:lnTo>
                    <a:lnTo>
                      <a:pt x="66217" y="457466"/>
                    </a:lnTo>
                    <a:lnTo>
                      <a:pt x="60566" y="454405"/>
                    </a:lnTo>
                    <a:lnTo>
                      <a:pt x="58699" y="453758"/>
                    </a:lnTo>
                    <a:lnTo>
                      <a:pt x="56807" y="453224"/>
                    </a:lnTo>
                    <a:lnTo>
                      <a:pt x="54876" y="452831"/>
                    </a:lnTo>
                    <a:lnTo>
                      <a:pt x="52209" y="452627"/>
                    </a:lnTo>
                    <a:close/>
                  </a:path>
                  <a:path w="495300" h="630554">
                    <a:moveTo>
                      <a:pt x="444928" y="404787"/>
                    </a:moveTo>
                    <a:lnTo>
                      <a:pt x="47015" y="404787"/>
                    </a:lnTo>
                    <a:lnTo>
                      <a:pt x="52158" y="404914"/>
                    </a:lnTo>
                    <a:lnTo>
                      <a:pt x="60653" y="405562"/>
                    </a:lnTo>
                    <a:lnTo>
                      <a:pt x="97675" y="433666"/>
                    </a:lnTo>
                    <a:lnTo>
                      <a:pt x="96215" y="440385"/>
                    </a:lnTo>
                    <a:lnTo>
                      <a:pt x="90576" y="451053"/>
                    </a:lnTo>
                    <a:lnTo>
                      <a:pt x="84569" y="455333"/>
                    </a:lnTo>
                    <a:lnTo>
                      <a:pt x="72897" y="458546"/>
                    </a:lnTo>
                    <a:lnTo>
                      <a:pt x="441325" y="458546"/>
                    </a:lnTo>
                    <a:lnTo>
                      <a:pt x="441325" y="448741"/>
                    </a:lnTo>
                    <a:lnTo>
                      <a:pt x="443311" y="414215"/>
                    </a:lnTo>
                    <a:lnTo>
                      <a:pt x="444928" y="404787"/>
                    </a:lnTo>
                    <a:close/>
                  </a:path>
                  <a:path w="495300" h="630554">
                    <a:moveTo>
                      <a:pt x="280162" y="0"/>
                    </a:moveTo>
                    <a:lnTo>
                      <a:pt x="212478" y="7096"/>
                    </a:lnTo>
                    <a:lnTo>
                      <a:pt x="159400" y="24954"/>
                    </a:lnTo>
                    <a:lnTo>
                      <a:pt x="119172" y="50925"/>
                    </a:lnTo>
                    <a:lnTo>
                      <a:pt x="90039" y="82362"/>
                    </a:lnTo>
                    <a:lnTo>
                      <a:pt x="70247" y="116617"/>
                    </a:lnTo>
                    <a:lnTo>
                      <a:pt x="51665" y="182992"/>
                    </a:lnTo>
                    <a:lnTo>
                      <a:pt x="49047" y="218681"/>
                    </a:lnTo>
                    <a:lnTo>
                      <a:pt x="46862" y="226669"/>
                    </a:lnTo>
                    <a:lnTo>
                      <a:pt x="26371" y="259631"/>
                    </a:lnTo>
                    <a:lnTo>
                      <a:pt x="12419" y="280452"/>
                    </a:lnTo>
                    <a:lnTo>
                      <a:pt x="8527" y="286339"/>
                    </a:lnTo>
                    <a:lnTo>
                      <a:pt x="4635" y="292315"/>
                    </a:lnTo>
                    <a:lnTo>
                      <a:pt x="1143" y="297726"/>
                    </a:lnTo>
                    <a:lnTo>
                      <a:pt x="0" y="304164"/>
                    </a:lnTo>
                    <a:lnTo>
                      <a:pt x="2793" y="316547"/>
                    </a:lnTo>
                    <a:lnTo>
                      <a:pt x="6350" y="321703"/>
                    </a:lnTo>
                    <a:lnTo>
                      <a:pt x="11506" y="325069"/>
                    </a:lnTo>
                    <a:lnTo>
                      <a:pt x="32435" y="341452"/>
                    </a:lnTo>
                    <a:lnTo>
                      <a:pt x="20637" y="375373"/>
                    </a:lnTo>
                    <a:lnTo>
                      <a:pt x="19319" y="384657"/>
                    </a:lnTo>
                    <a:lnTo>
                      <a:pt x="21520" y="393392"/>
                    </a:lnTo>
                    <a:lnTo>
                      <a:pt x="26816" y="400673"/>
                    </a:lnTo>
                    <a:lnTo>
                      <a:pt x="34785" y="405599"/>
                    </a:lnTo>
                    <a:lnTo>
                      <a:pt x="36753" y="406349"/>
                    </a:lnTo>
                    <a:lnTo>
                      <a:pt x="41821" y="405472"/>
                    </a:lnTo>
                    <a:lnTo>
                      <a:pt x="47015" y="404787"/>
                    </a:lnTo>
                    <a:lnTo>
                      <a:pt x="444928" y="404787"/>
                    </a:lnTo>
                    <a:lnTo>
                      <a:pt x="449251" y="379583"/>
                    </a:lnTo>
                    <a:lnTo>
                      <a:pt x="459118" y="344971"/>
                    </a:lnTo>
                    <a:lnTo>
                      <a:pt x="472884" y="310502"/>
                    </a:lnTo>
                    <a:lnTo>
                      <a:pt x="489157" y="262449"/>
                    </a:lnTo>
                    <a:lnTo>
                      <a:pt x="494890" y="213660"/>
                    </a:lnTo>
                    <a:lnTo>
                      <a:pt x="490065" y="165796"/>
                    </a:lnTo>
                    <a:lnTo>
                      <a:pt x="474662" y="120522"/>
                    </a:lnTo>
                    <a:lnTo>
                      <a:pt x="455029" y="86500"/>
                    </a:lnTo>
                    <a:lnTo>
                      <a:pt x="427094" y="53720"/>
                    </a:lnTo>
                    <a:lnTo>
                      <a:pt x="389525" y="25900"/>
                    </a:lnTo>
                    <a:lnTo>
                      <a:pt x="340991" y="6755"/>
                    </a:lnTo>
                    <a:lnTo>
                      <a:pt x="280162" y="0"/>
                    </a:lnTo>
                    <a:close/>
                  </a:path>
                </a:pathLst>
              </a:custGeom>
              <a:solidFill>
                <a:srgbClr val="9DD4F3"/>
              </a:solidFill>
            </p:spPr>
            <p:txBody>
              <a:bodyPr wrap="square" lIns="0" tIns="0" rIns="0" bIns="0" rtlCol="0"/>
              <a:lstStyle/>
              <a:p>
                <a:endParaRPr sz="2205"/>
              </a:p>
            </p:txBody>
          </p:sp>
          <p:sp>
            <p:nvSpPr>
              <p:cNvPr id="16" name="object 40"/>
              <p:cNvSpPr/>
              <p:nvPr/>
            </p:nvSpPr>
            <p:spPr>
              <a:xfrm>
                <a:off x="7169033" y="5244571"/>
                <a:ext cx="495300" cy="630555"/>
              </a:xfrm>
              <a:custGeom>
                <a:avLst/>
                <a:gdLst/>
                <a:ahLst/>
                <a:cxnLst/>
                <a:rect l="l" t="t" r="r" b="b"/>
                <a:pathLst>
                  <a:path w="495300" h="630554">
                    <a:moveTo>
                      <a:pt x="474662" y="120523"/>
                    </a:moveTo>
                    <a:lnTo>
                      <a:pt x="455029" y="86500"/>
                    </a:lnTo>
                    <a:lnTo>
                      <a:pt x="427094" y="53721"/>
                    </a:lnTo>
                    <a:lnTo>
                      <a:pt x="389525" y="25900"/>
                    </a:lnTo>
                    <a:lnTo>
                      <a:pt x="340991" y="6755"/>
                    </a:lnTo>
                    <a:lnTo>
                      <a:pt x="280162" y="0"/>
                    </a:lnTo>
                    <a:lnTo>
                      <a:pt x="212478" y="7096"/>
                    </a:lnTo>
                    <a:lnTo>
                      <a:pt x="159400" y="24954"/>
                    </a:lnTo>
                    <a:lnTo>
                      <a:pt x="119172" y="50925"/>
                    </a:lnTo>
                    <a:lnTo>
                      <a:pt x="90039" y="82362"/>
                    </a:lnTo>
                    <a:lnTo>
                      <a:pt x="70247" y="116617"/>
                    </a:lnTo>
                    <a:lnTo>
                      <a:pt x="51665" y="182992"/>
                    </a:lnTo>
                    <a:lnTo>
                      <a:pt x="49047" y="218681"/>
                    </a:lnTo>
                    <a:lnTo>
                      <a:pt x="46862" y="226669"/>
                    </a:lnTo>
                    <a:lnTo>
                      <a:pt x="26365" y="259631"/>
                    </a:lnTo>
                    <a:lnTo>
                      <a:pt x="20104" y="268960"/>
                    </a:lnTo>
                    <a:lnTo>
                      <a:pt x="16283" y="274658"/>
                    </a:lnTo>
                    <a:lnTo>
                      <a:pt x="0" y="304165"/>
                    </a:lnTo>
                    <a:lnTo>
                      <a:pt x="1422" y="310476"/>
                    </a:lnTo>
                    <a:lnTo>
                      <a:pt x="2793" y="316547"/>
                    </a:lnTo>
                    <a:lnTo>
                      <a:pt x="6350" y="321703"/>
                    </a:lnTo>
                    <a:lnTo>
                      <a:pt x="11506" y="325069"/>
                    </a:lnTo>
                    <a:lnTo>
                      <a:pt x="32435" y="341452"/>
                    </a:lnTo>
                    <a:lnTo>
                      <a:pt x="20637" y="375373"/>
                    </a:lnTo>
                    <a:lnTo>
                      <a:pt x="19317" y="384657"/>
                    </a:lnTo>
                    <a:lnTo>
                      <a:pt x="21515" y="393392"/>
                    </a:lnTo>
                    <a:lnTo>
                      <a:pt x="26811" y="400673"/>
                    </a:lnTo>
                    <a:lnTo>
                      <a:pt x="34785" y="405599"/>
                    </a:lnTo>
                    <a:lnTo>
                      <a:pt x="36753" y="406349"/>
                    </a:lnTo>
                    <a:lnTo>
                      <a:pt x="41821" y="405472"/>
                    </a:lnTo>
                    <a:lnTo>
                      <a:pt x="47015" y="404787"/>
                    </a:lnTo>
                    <a:lnTo>
                      <a:pt x="84747" y="413296"/>
                    </a:lnTo>
                    <a:lnTo>
                      <a:pt x="95694" y="427545"/>
                    </a:lnTo>
                    <a:lnTo>
                      <a:pt x="97675" y="433666"/>
                    </a:lnTo>
                    <a:lnTo>
                      <a:pt x="72897" y="458546"/>
                    </a:lnTo>
                    <a:lnTo>
                      <a:pt x="66217" y="457466"/>
                    </a:lnTo>
                    <a:lnTo>
                      <a:pt x="60680" y="454456"/>
                    </a:lnTo>
                    <a:lnTo>
                      <a:pt x="58699" y="453758"/>
                    </a:lnTo>
                    <a:lnTo>
                      <a:pt x="56807" y="453224"/>
                    </a:lnTo>
                    <a:lnTo>
                      <a:pt x="54864" y="452831"/>
                    </a:lnTo>
                    <a:lnTo>
                      <a:pt x="52209" y="452628"/>
                    </a:lnTo>
                    <a:lnTo>
                      <a:pt x="49555" y="452640"/>
                    </a:lnTo>
                    <a:lnTo>
                      <a:pt x="46901" y="452831"/>
                    </a:lnTo>
                    <a:lnTo>
                      <a:pt x="44772" y="459182"/>
                    </a:lnTo>
                    <a:lnTo>
                      <a:pt x="44442" y="465789"/>
                    </a:lnTo>
                    <a:lnTo>
                      <a:pt x="45947" y="472271"/>
                    </a:lnTo>
                    <a:lnTo>
                      <a:pt x="49339" y="478243"/>
                    </a:lnTo>
                    <a:lnTo>
                      <a:pt x="56261" y="487121"/>
                    </a:lnTo>
                    <a:lnTo>
                      <a:pt x="60185" y="495439"/>
                    </a:lnTo>
                    <a:lnTo>
                      <a:pt x="59817" y="500468"/>
                    </a:lnTo>
                    <a:lnTo>
                      <a:pt x="59791" y="500824"/>
                    </a:lnTo>
                    <a:lnTo>
                      <a:pt x="59791" y="501180"/>
                    </a:lnTo>
                    <a:lnTo>
                      <a:pt x="75317" y="536247"/>
                    </a:lnTo>
                    <a:lnTo>
                      <a:pt x="110604" y="550405"/>
                    </a:lnTo>
                    <a:lnTo>
                      <a:pt x="198716" y="550405"/>
                    </a:lnTo>
                    <a:lnTo>
                      <a:pt x="205839" y="551846"/>
                    </a:lnTo>
                    <a:lnTo>
                      <a:pt x="211666" y="555775"/>
                    </a:lnTo>
                    <a:lnTo>
                      <a:pt x="215599" y="561597"/>
                    </a:lnTo>
                    <a:lnTo>
                      <a:pt x="217043" y="568718"/>
                    </a:lnTo>
                    <a:lnTo>
                      <a:pt x="217043" y="620649"/>
                    </a:lnTo>
                    <a:lnTo>
                      <a:pt x="217043" y="625970"/>
                    </a:lnTo>
                    <a:lnTo>
                      <a:pt x="221361" y="630288"/>
                    </a:lnTo>
                    <a:lnTo>
                      <a:pt x="226682" y="630288"/>
                    </a:lnTo>
                    <a:lnTo>
                      <a:pt x="431673" y="630288"/>
                    </a:lnTo>
                    <a:lnTo>
                      <a:pt x="437006" y="630288"/>
                    </a:lnTo>
                    <a:lnTo>
                      <a:pt x="441325" y="625970"/>
                    </a:lnTo>
                    <a:lnTo>
                      <a:pt x="441325" y="620649"/>
                    </a:lnTo>
                    <a:lnTo>
                      <a:pt x="441325" y="448741"/>
                    </a:lnTo>
                    <a:lnTo>
                      <a:pt x="443310" y="414215"/>
                    </a:lnTo>
                    <a:lnTo>
                      <a:pt x="449249" y="379583"/>
                    </a:lnTo>
                    <a:lnTo>
                      <a:pt x="459112" y="344971"/>
                    </a:lnTo>
                    <a:lnTo>
                      <a:pt x="472871" y="310502"/>
                    </a:lnTo>
                    <a:lnTo>
                      <a:pt x="489151" y="262447"/>
                    </a:lnTo>
                    <a:lnTo>
                      <a:pt x="494888" y="213655"/>
                    </a:lnTo>
                    <a:lnTo>
                      <a:pt x="490065" y="165791"/>
                    </a:lnTo>
                    <a:lnTo>
                      <a:pt x="474662" y="120523"/>
                    </a:lnTo>
                    <a:close/>
                  </a:path>
                </a:pathLst>
              </a:custGeom>
              <a:ln w="6654">
                <a:solidFill>
                  <a:srgbClr val="242F3E"/>
                </a:solidFill>
              </a:ln>
            </p:spPr>
            <p:txBody>
              <a:bodyPr wrap="square" lIns="0" tIns="0" rIns="0" bIns="0" rtlCol="0"/>
              <a:lstStyle/>
              <a:p>
                <a:endParaRPr sz="2205"/>
              </a:p>
            </p:txBody>
          </p:sp>
          <p:sp>
            <p:nvSpPr>
              <p:cNvPr id="17" name="object 41"/>
              <p:cNvSpPr/>
              <p:nvPr/>
            </p:nvSpPr>
            <p:spPr>
              <a:xfrm>
                <a:off x="6956740" y="5569213"/>
                <a:ext cx="26670" cy="9525"/>
              </a:xfrm>
              <a:custGeom>
                <a:avLst/>
                <a:gdLst/>
                <a:ahLst/>
                <a:cxnLst/>
                <a:rect l="l" t="t" r="r" b="b"/>
                <a:pathLst>
                  <a:path w="26670" h="9525">
                    <a:moveTo>
                      <a:pt x="26517" y="9436"/>
                    </a:moveTo>
                    <a:lnTo>
                      <a:pt x="0" y="0"/>
                    </a:lnTo>
                  </a:path>
                </a:pathLst>
              </a:custGeom>
              <a:ln w="6654">
                <a:solidFill>
                  <a:srgbClr val="242F3E"/>
                </a:solidFill>
              </a:ln>
            </p:spPr>
            <p:txBody>
              <a:bodyPr wrap="square" lIns="0" tIns="0" rIns="0" bIns="0" rtlCol="0"/>
              <a:lstStyle/>
              <a:p>
                <a:endParaRPr sz="2205"/>
              </a:p>
            </p:txBody>
          </p:sp>
          <p:sp>
            <p:nvSpPr>
              <p:cNvPr id="19" name="object 42"/>
              <p:cNvSpPr/>
              <p:nvPr/>
            </p:nvSpPr>
            <p:spPr>
              <a:xfrm>
                <a:off x="7029539" y="5595106"/>
                <a:ext cx="123825" cy="44450"/>
              </a:xfrm>
              <a:custGeom>
                <a:avLst/>
                <a:gdLst/>
                <a:ahLst/>
                <a:cxnLst/>
                <a:rect l="l" t="t" r="r" b="b"/>
                <a:pathLst>
                  <a:path w="123825" h="44450">
                    <a:moveTo>
                      <a:pt x="123710" y="44005"/>
                    </a:moveTo>
                    <a:lnTo>
                      <a:pt x="25450" y="9055"/>
                    </a:lnTo>
                    <a:lnTo>
                      <a:pt x="0" y="0"/>
                    </a:lnTo>
                  </a:path>
                </a:pathLst>
              </a:custGeom>
              <a:ln w="6654">
                <a:solidFill>
                  <a:srgbClr val="242F3E"/>
                </a:solidFill>
              </a:ln>
            </p:spPr>
            <p:txBody>
              <a:bodyPr wrap="square" lIns="0" tIns="0" rIns="0" bIns="0" rtlCol="0"/>
              <a:lstStyle/>
              <a:p>
                <a:endParaRPr sz="2205"/>
              </a:p>
            </p:txBody>
          </p:sp>
          <p:sp>
            <p:nvSpPr>
              <p:cNvPr id="20" name="object 43"/>
              <p:cNvSpPr/>
              <p:nvPr/>
            </p:nvSpPr>
            <p:spPr>
              <a:xfrm>
                <a:off x="6970002" y="5774544"/>
                <a:ext cx="34925" cy="15875"/>
              </a:xfrm>
              <a:custGeom>
                <a:avLst/>
                <a:gdLst/>
                <a:ahLst/>
                <a:cxnLst/>
                <a:rect l="l" t="t" r="r" b="b"/>
                <a:pathLst>
                  <a:path w="34925" h="15875">
                    <a:moveTo>
                      <a:pt x="34823" y="0"/>
                    </a:moveTo>
                    <a:lnTo>
                      <a:pt x="0" y="15252"/>
                    </a:lnTo>
                  </a:path>
                </a:pathLst>
              </a:custGeom>
              <a:ln w="6654">
                <a:solidFill>
                  <a:srgbClr val="242F3E"/>
                </a:solidFill>
              </a:ln>
            </p:spPr>
            <p:txBody>
              <a:bodyPr wrap="square" lIns="0" tIns="0" rIns="0" bIns="0" rtlCol="0"/>
              <a:lstStyle/>
              <a:p>
                <a:endParaRPr sz="2205"/>
              </a:p>
            </p:txBody>
          </p:sp>
          <p:sp>
            <p:nvSpPr>
              <p:cNvPr id="22" name="object 44"/>
              <p:cNvSpPr/>
              <p:nvPr/>
            </p:nvSpPr>
            <p:spPr>
              <a:xfrm>
                <a:off x="7061620" y="5709507"/>
                <a:ext cx="92075" cy="40640"/>
              </a:xfrm>
              <a:custGeom>
                <a:avLst/>
                <a:gdLst/>
                <a:ahLst/>
                <a:cxnLst/>
                <a:rect l="l" t="t" r="r" b="b"/>
                <a:pathLst>
                  <a:path w="92075" h="40640">
                    <a:moveTo>
                      <a:pt x="91630" y="0"/>
                    </a:moveTo>
                    <a:lnTo>
                      <a:pt x="0" y="40144"/>
                    </a:lnTo>
                  </a:path>
                </a:pathLst>
              </a:custGeom>
              <a:ln w="6654">
                <a:solidFill>
                  <a:srgbClr val="242F3E"/>
                </a:solidFill>
              </a:ln>
            </p:spPr>
            <p:txBody>
              <a:bodyPr wrap="square" lIns="0" tIns="0" rIns="0" bIns="0" rtlCol="0"/>
              <a:lstStyle/>
              <a:p>
                <a:endParaRPr sz="2205"/>
              </a:p>
            </p:txBody>
          </p:sp>
          <p:sp>
            <p:nvSpPr>
              <p:cNvPr id="23" name="object 45"/>
              <p:cNvSpPr/>
              <p:nvPr/>
            </p:nvSpPr>
            <p:spPr>
              <a:xfrm>
                <a:off x="6933272" y="5671369"/>
                <a:ext cx="23495" cy="0"/>
              </a:xfrm>
              <a:custGeom>
                <a:avLst/>
                <a:gdLst/>
                <a:ahLst/>
                <a:cxnLst/>
                <a:rect l="l" t="t" r="r" b="b"/>
                <a:pathLst>
                  <a:path w="23495">
                    <a:moveTo>
                      <a:pt x="23469" y="0"/>
                    </a:moveTo>
                    <a:lnTo>
                      <a:pt x="0" y="0"/>
                    </a:lnTo>
                  </a:path>
                </a:pathLst>
              </a:custGeom>
              <a:ln w="6654">
                <a:solidFill>
                  <a:srgbClr val="242F3E"/>
                </a:solidFill>
              </a:ln>
            </p:spPr>
            <p:txBody>
              <a:bodyPr wrap="square" lIns="0" tIns="0" rIns="0" bIns="0" rtlCol="0"/>
              <a:lstStyle/>
              <a:p>
                <a:endParaRPr sz="2205"/>
              </a:p>
            </p:txBody>
          </p:sp>
          <p:sp>
            <p:nvSpPr>
              <p:cNvPr id="24" name="object 46"/>
              <p:cNvSpPr/>
              <p:nvPr/>
            </p:nvSpPr>
            <p:spPr>
              <a:xfrm>
                <a:off x="7513649" y="5292655"/>
                <a:ext cx="97155" cy="178435"/>
              </a:xfrm>
              <a:custGeom>
                <a:avLst/>
                <a:gdLst/>
                <a:ahLst/>
                <a:cxnLst/>
                <a:rect l="l" t="t" r="r" b="b"/>
                <a:pathLst>
                  <a:path w="97154" h="178434">
                    <a:moveTo>
                      <a:pt x="96596" y="178168"/>
                    </a:moveTo>
                    <a:lnTo>
                      <a:pt x="96305" y="141161"/>
                    </a:lnTo>
                    <a:lnTo>
                      <a:pt x="89133" y="102185"/>
                    </a:lnTo>
                    <a:lnTo>
                      <a:pt x="72448" y="63894"/>
                    </a:lnTo>
                    <a:lnTo>
                      <a:pt x="43615" y="28947"/>
                    </a:lnTo>
                    <a:lnTo>
                      <a:pt x="0" y="0"/>
                    </a:lnTo>
                  </a:path>
                </a:pathLst>
              </a:custGeom>
              <a:ln w="6654">
                <a:solidFill>
                  <a:srgbClr val="242F3E"/>
                </a:solidFill>
              </a:ln>
            </p:spPr>
            <p:txBody>
              <a:bodyPr wrap="square" lIns="0" tIns="0" rIns="0" bIns="0" rtlCol="0"/>
              <a:lstStyle/>
              <a:p>
                <a:endParaRPr sz="2205"/>
              </a:p>
            </p:txBody>
          </p:sp>
          <p:sp>
            <p:nvSpPr>
              <p:cNvPr id="25" name="object 47"/>
              <p:cNvSpPr/>
              <p:nvPr/>
            </p:nvSpPr>
            <p:spPr>
              <a:xfrm>
                <a:off x="7595029" y="5507038"/>
                <a:ext cx="10795" cy="40005"/>
              </a:xfrm>
              <a:custGeom>
                <a:avLst/>
                <a:gdLst/>
                <a:ahLst/>
                <a:cxnLst/>
                <a:rect l="l" t="t" r="r" b="b"/>
                <a:pathLst>
                  <a:path w="10795" h="40004">
                    <a:moveTo>
                      <a:pt x="0" y="39687"/>
                    </a:moveTo>
                    <a:lnTo>
                      <a:pt x="3515" y="30244"/>
                    </a:lnTo>
                    <a:lnTo>
                      <a:pt x="5786" y="22963"/>
                    </a:lnTo>
                    <a:lnTo>
                      <a:pt x="7802" y="14121"/>
                    </a:lnTo>
                    <a:lnTo>
                      <a:pt x="10553" y="0"/>
                    </a:lnTo>
                  </a:path>
                </a:pathLst>
              </a:custGeom>
              <a:ln w="6654">
                <a:solidFill>
                  <a:srgbClr val="242F3E"/>
                </a:solidFill>
              </a:ln>
            </p:spPr>
            <p:txBody>
              <a:bodyPr wrap="square" lIns="0" tIns="0" rIns="0" bIns="0" rtlCol="0"/>
              <a:lstStyle/>
              <a:p>
                <a:endParaRPr sz="2205"/>
              </a:p>
            </p:txBody>
          </p:sp>
        </p:grpSp>
        <p:sp>
          <p:nvSpPr>
            <p:cNvPr id="71" name="object 92"/>
            <p:cNvSpPr txBox="1"/>
            <p:nvPr/>
          </p:nvSpPr>
          <p:spPr>
            <a:xfrm>
              <a:off x="7821777" y="5315222"/>
              <a:ext cx="971881" cy="524503"/>
            </a:xfrm>
            <a:prstGeom prst="rect">
              <a:avLst/>
            </a:prstGeom>
          </p:spPr>
          <p:txBody>
            <a:bodyPr vert="horz" wrap="square" lIns="0" tIns="25003" rIns="0" bIns="0" rtlCol="0">
              <a:spAutoFit/>
            </a:bodyPr>
            <a:lstStyle/>
            <a:p>
              <a:pPr marL="10001" marR="4001">
                <a:spcBef>
                  <a:spcPts val="197"/>
                </a:spcBef>
              </a:pPr>
              <a:r>
                <a:rPr sz="1260" b="1" dirty="0">
                  <a:solidFill>
                    <a:srgbClr val="242F3E"/>
                  </a:solidFill>
                  <a:cs typeface="Trebuchet MS"/>
                </a:rPr>
                <a:t>Coughing &amp;</a:t>
              </a:r>
              <a:r>
                <a:rPr lang="en-US" sz="1260" b="1" dirty="0">
                  <a:solidFill>
                    <a:srgbClr val="242F3E"/>
                  </a:solidFill>
                  <a:cs typeface="Trebuchet MS"/>
                </a:rPr>
                <a:t> </a:t>
              </a:r>
              <a:r>
                <a:rPr sz="1260" b="1" dirty="0">
                  <a:solidFill>
                    <a:srgbClr val="242F3E"/>
                  </a:solidFill>
                  <a:cs typeface="Trebuchet MS"/>
                </a:rPr>
                <a:t>sneezing</a:t>
              </a:r>
              <a:endParaRPr sz="1260" dirty="0">
                <a:cs typeface="Trebuchet MS"/>
              </a:endParaRPr>
            </a:p>
          </p:txBody>
        </p:sp>
        <p:sp>
          <p:nvSpPr>
            <p:cNvPr id="72" name="object 93"/>
            <p:cNvSpPr txBox="1"/>
            <p:nvPr/>
          </p:nvSpPr>
          <p:spPr>
            <a:xfrm>
              <a:off x="9712390" y="5315222"/>
              <a:ext cx="2376288" cy="524503"/>
            </a:xfrm>
            <a:prstGeom prst="rect">
              <a:avLst/>
            </a:prstGeom>
          </p:spPr>
          <p:txBody>
            <a:bodyPr vert="horz" wrap="square" lIns="0" tIns="25003" rIns="0" bIns="0" rtlCol="0">
              <a:spAutoFit/>
            </a:bodyPr>
            <a:lstStyle/>
            <a:p>
              <a:pPr marL="10001" marR="4001">
                <a:spcBef>
                  <a:spcPts val="197"/>
                </a:spcBef>
              </a:pPr>
              <a:r>
                <a:rPr sz="1260" b="1" dirty="0">
                  <a:solidFill>
                    <a:srgbClr val="242F3E"/>
                  </a:solidFill>
                  <a:cs typeface="Trebuchet MS"/>
                </a:rPr>
                <a:t>If you are</a:t>
              </a:r>
              <a:r>
                <a:rPr lang="en-US" sz="1260" b="1" dirty="0">
                  <a:solidFill>
                    <a:srgbClr val="242F3E"/>
                  </a:solidFill>
                  <a:cs typeface="Trebuchet MS"/>
                </a:rPr>
                <a:t> </a:t>
              </a:r>
              <a:r>
                <a:rPr sz="1260" b="1" dirty="0">
                  <a:solidFill>
                    <a:srgbClr val="242F3E"/>
                  </a:solidFill>
                  <a:cs typeface="Trebuchet MS"/>
                </a:rPr>
                <a:t>sick </a:t>
              </a:r>
              <a:r>
                <a:rPr sz="1260" dirty="0">
                  <a:solidFill>
                    <a:srgbClr val="242F3E"/>
                  </a:solidFill>
                  <a:cs typeface="Tahoma"/>
                </a:rPr>
                <a:t>stay at</a:t>
              </a:r>
              <a:r>
                <a:rPr lang="en-US" sz="1260" dirty="0">
                  <a:solidFill>
                    <a:srgbClr val="242F3E"/>
                  </a:solidFill>
                  <a:cs typeface="Tahoma"/>
                </a:rPr>
                <a:t> </a:t>
              </a:r>
              <a:r>
                <a:rPr sz="1260" dirty="0">
                  <a:solidFill>
                    <a:srgbClr val="242F3E"/>
                  </a:solidFill>
                  <a:cs typeface="Tahoma"/>
                </a:rPr>
                <a:t>home and get</a:t>
              </a:r>
              <a:r>
                <a:rPr lang="en-US" sz="1260" dirty="0">
                  <a:solidFill>
                    <a:srgbClr val="242F3E"/>
                  </a:solidFill>
                  <a:cs typeface="Tahoma"/>
                </a:rPr>
                <a:t> </a:t>
              </a:r>
              <a:r>
                <a:rPr sz="1260" dirty="0">
                  <a:solidFill>
                    <a:srgbClr val="242F3E"/>
                  </a:solidFill>
                  <a:cs typeface="Tahoma"/>
                </a:rPr>
                <a:t>medical help.</a:t>
              </a:r>
              <a:endParaRPr sz="1260" dirty="0">
                <a:cs typeface="Tahoma"/>
              </a:endParaRPr>
            </a:p>
          </p:txBody>
        </p:sp>
        <p:grpSp>
          <p:nvGrpSpPr>
            <p:cNvPr id="138" name="Group 137"/>
            <p:cNvGrpSpPr/>
            <p:nvPr/>
          </p:nvGrpSpPr>
          <p:grpSpPr>
            <a:xfrm>
              <a:off x="8952388" y="5255528"/>
              <a:ext cx="643890" cy="643890"/>
              <a:chOff x="8952388" y="5247894"/>
              <a:chExt cx="643890" cy="643890"/>
            </a:xfrm>
          </p:grpSpPr>
          <p:sp>
            <p:nvSpPr>
              <p:cNvPr id="118" name="object 139"/>
              <p:cNvSpPr/>
              <p:nvPr/>
            </p:nvSpPr>
            <p:spPr>
              <a:xfrm>
                <a:off x="8952388" y="5247894"/>
                <a:ext cx="643890" cy="643890"/>
              </a:xfrm>
              <a:custGeom>
                <a:avLst/>
                <a:gdLst/>
                <a:ahLst/>
                <a:cxnLst/>
                <a:rect l="l" t="t" r="r" b="b"/>
                <a:pathLst>
                  <a:path w="643889" h="643890">
                    <a:moveTo>
                      <a:pt x="321792" y="0"/>
                    </a:moveTo>
                    <a:lnTo>
                      <a:pt x="274239" y="3489"/>
                    </a:lnTo>
                    <a:lnTo>
                      <a:pt x="228853" y="13625"/>
                    </a:lnTo>
                    <a:lnTo>
                      <a:pt x="186131" y="29910"/>
                    </a:lnTo>
                    <a:lnTo>
                      <a:pt x="146571" y="51845"/>
                    </a:lnTo>
                    <a:lnTo>
                      <a:pt x="110671" y="78934"/>
                    </a:lnTo>
                    <a:lnTo>
                      <a:pt x="78929" y="110679"/>
                    </a:lnTo>
                    <a:lnTo>
                      <a:pt x="51842" y="146580"/>
                    </a:lnTo>
                    <a:lnTo>
                      <a:pt x="29907" y="186142"/>
                    </a:lnTo>
                    <a:lnTo>
                      <a:pt x="13624" y="228865"/>
                    </a:lnTo>
                    <a:lnTo>
                      <a:pt x="3488" y="274252"/>
                    </a:lnTo>
                    <a:lnTo>
                      <a:pt x="0" y="321805"/>
                    </a:lnTo>
                    <a:lnTo>
                      <a:pt x="3488" y="369355"/>
                    </a:lnTo>
                    <a:lnTo>
                      <a:pt x="13624" y="414739"/>
                    </a:lnTo>
                    <a:lnTo>
                      <a:pt x="29907" y="457460"/>
                    </a:lnTo>
                    <a:lnTo>
                      <a:pt x="51842" y="497020"/>
                    </a:lnTo>
                    <a:lnTo>
                      <a:pt x="78929" y="532920"/>
                    </a:lnTo>
                    <a:lnTo>
                      <a:pt x="110671" y="564664"/>
                    </a:lnTo>
                    <a:lnTo>
                      <a:pt x="146571" y="591752"/>
                    </a:lnTo>
                    <a:lnTo>
                      <a:pt x="186131" y="613688"/>
                    </a:lnTo>
                    <a:lnTo>
                      <a:pt x="228853" y="629972"/>
                    </a:lnTo>
                    <a:lnTo>
                      <a:pt x="274239" y="640108"/>
                    </a:lnTo>
                    <a:lnTo>
                      <a:pt x="321792" y="643597"/>
                    </a:lnTo>
                    <a:lnTo>
                      <a:pt x="369342" y="640108"/>
                    </a:lnTo>
                    <a:lnTo>
                      <a:pt x="414726" y="629972"/>
                    </a:lnTo>
                    <a:lnTo>
                      <a:pt x="457447" y="613688"/>
                    </a:lnTo>
                    <a:lnTo>
                      <a:pt x="497007" y="591752"/>
                    </a:lnTo>
                    <a:lnTo>
                      <a:pt x="532908" y="564664"/>
                    </a:lnTo>
                    <a:lnTo>
                      <a:pt x="564651" y="532920"/>
                    </a:lnTo>
                    <a:lnTo>
                      <a:pt x="591739" y="497020"/>
                    </a:lnTo>
                    <a:lnTo>
                      <a:pt x="613675" y="457460"/>
                    </a:lnTo>
                    <a:lnTo>
                      <a:pt x="629959" y="414739"/>
                    </a:lnTo>
                    <a:lnTo>
                      <a:pt x="640095" y="369355"/>
                    </a:lnTo>
                    <a:lnTo>
                      <a:pt x="643585" y="321805"/>
                    </a:lnTo>
                    <a:lnTo>
                      <a:pt x="640095" y="274252"/>
                    </a:lnTo>
                    <a:lnTo>
                      <a:pt x="629959" y="228865"/>
                    </a:lnTo>
                    <a:lnTo>
                      <a:pt x="613675" y="186142"/>
                    </a:lnTo>
                    <a:lnTo>
                      <a:pt x="591739" y="146580"/>
                    </a:lnTo>
                    <a:lnTo>
                      <a:pt x="564651" y="110679"/>
                    </a:lnTo>
                    <a:lnTo>
                      <a:pt x="532908" y="78934"/>
                    </a:lnTo>
                    <a:lnTo>
                      <a:pt x="497007" y="51845"/>
                    </a:lnTo>
                    <a:lnTo>
                      <a:pt x="457447" y="29910"/>
                    </a:lnTo>
                    <a:lnTo>
                      <a:pt x="414726" y="13625"/>
                    </a:lnTo>
                    <a:lnTo>
                      <a:pt x="369342" y="3489"/>
                    </a:lnTo>
                    <a:lnTo>
                      <a:pt x="321792" y="0"/>
                    </a:lnTo>
                    <a:close/>
                  </a:path>
                </a:pathLst>
              </a:custGeom>
              <a:solidFill>
                <a:srgbClr val="FFFFFF"/>
              </a:solidFill>
            </p:spPr>
            <p:txBody>
              <a:bodyPr wrap="square" lIns="0" tIns="0" rIns="0" bIns="0" rtlCol="0"/>
              <a:lstStyle/>
              <a:p>
                <a:endParaRPr sz="2205"/>
              </a:p>
            </p:txBody>
          </p:sp>
          <p:sp>
            <p:nvSpPr>
              <p:cNvPr id="119" name="object 140"/>
              <p:cNvSpPr/>
              <p:nvPr/>
            </p:nvSpPr>
            <p:spPr>
              <a:xfrm>
                <a:off x="9048569" y="5321902"/>
                <a:ext cx="483234" cy="490220"/>
              </a:xfrm>
              <a:custGeom>
                <a:avLst/>
                <a:gdLst/>
                <a:ahLst/>
                <a:cxnLst/>
                <a:rect l="l" t="t" r="r" b="b"/>
                <a:pathLst>
                  <a:path w="483235" h="490220">
                    <a:moveTo>
                      <a:pt x="429120" y="164058"/>
                    </a:moveTo>
                    <a:lnTo>
                      <a:pt x="53911" y="164058"/>
                    </a:lnTo>
                    <a:lnTo>
                      <a:pt x="56400" y="166535"/>
                    </a:lnTo>
                    <a:lnTo>
                      <a:pt x="56400" y="487654"/>
                    </a:lnTo>
                    <a:lnTo>
                      <a:pt x="58877" y="490143"/>
                    </a:lnTo>
                    <a:lnTo>
                      <a:pt x="424167" y="490143"/>
                    </a:lnTo>
                    <a:lnTo>
                      <a:pt x="426643" y="487654"/>
                    </a:lnTo>
                    <a:lnTo>
                      <a:pt x="426643" y="166535"/>
                    </a:lnTo>
                    <a:lnTo>
                      <a:pt x="429120" y="164058"/>
                    </a:lnTo>
                    <a:close/>
                  </a:path>
                  <a:path w="483235" h="490220">
                    <a:moveTo>
                      <a:pt x="242696" y="0"/>
                    </a:moveTo>
                    <a:lnTo>
                      <a:pt x="240322" y="0"/>
                    </a:lnTo>
                    <a:lnTo>
                      <a:pt x="0" y="156895"/>
                    </a:lnTo>
                    <a:lnTo>
                      <a:pt x="2120" y="164058"/>
                    </a:lnTo>
                    <a:lnTo>
                      <a:pt x="480910" y="164058"/>
                    </a:lnTo>
                    <a:lnTo>
                      <a:pt x="483031" y="156895"/>
                    </a:lnTo>
                    <a:lnTo>
                      <a:pt x="242696" y="0"/>
                    </a:lnTo>
                    <a:close/>
                  </a:path>
                </a:pathLst>
              </a:custGeom>
              <a:solidFill>
                <a:srgbClr val="9DD4F3"/>
              </a:solidFill>
            </p:spPr>
            <p:txBody>
              <a:bodyPr wrap="square" lIns="0" tIns="0" rIns="0" bIns="0" rtlCol="0"/>
              <a:lstStyle/>
              <a:p>
                <a:endParaRPr sz="2205"/>
              </a:p>
            </p:txBody>
          </p:sp>
          <p:sp>
            <p:nvSpPr>
              <p:cNvPr id="120" name="object 141"/>
              <p:cNvSpPr/>
              <p:nvPr/>
            </p:nvSpPr>
            <p:spPr>
              <a:xfrm>
                <a:off x="9089055" y="5485983"/>
                <a:ext cx="370840" cy="302260"/>
              </a:xfrm>
              <a:custGeom>
                <a:avLst/>
                <a:gdLst/>
                <a:ahLst/>
                <a:cxnLst/>
                <a:rect l="l" t="t" r="r" b="b"/>
                <a:pathLst>
                  <a:path w="370839" h="302259">
                    <a:moveTo>
                      <a:pt x="370243" y="2120"/>
                    </a:moveTo>
                    <a:lnTo>
                      <a:pt x="370243" y="302171"/>
                    </a:lnTo>
                    <a:lnTo>
                      <a:pt x="0" y="302171"/>
                    </a:lnTo>
                    <a:lnTo>
                      <a:pt x="0" y="0"/>
                    </a:lnTo>
                  </a:path>
                </a:pathLst>
              </a:custGeom>
              <a:ln w="5778">
                <a:solidFill>
                  <a:srgbClr val="242F3E"/>
                </a:solidFill>
              </a:ln>
            </p:spPr>
            <p:txBody>
              <a:bodyPr wrap="square" lIns="0" tIns="0" rIns="0" bIns="0" rtlCol="0"/>
              <a:lstStyle/>
              <a:p>
                <a:endParaRPr sz="2205"/>
              </a:p>
            </p:txBody>
          </p:sp>
          <p:sp>
            <p:nvSpPr>
              <p:cNvPr id="121" name="object 142"/>
              <p:cNvSpPr/>
              <p:nvPr/>
            </p:nvSpPr>
            <p:spPr>
              <a:xfrm>
                <a:off x="9206445" y="5550098"/>
                <a:ext cx="135890" cy="238125"/>
              </a:xfrm>
              <a:custGeom>
                <a:avLst/>
                <a:gdLst/>
                <a:ahLst/>
                <a:cxnLst/>
                <a:rect l="l" t="t" r="r" b="b"/>
                <a:pathLst>
                  <a:path w="135889" h="238125">
                    <a:moveTo>
                      <a:pt x="0" y="238074"/>
                    </a:moveTo>
                    <a:lnTo>
                      <a:pt x="135470" y="238074"/>
                    </a:lnTo>
                    <a:lnTo>
                      <a:pt x="135470" y="0"/>
                    </a:lnTo>
                    <a:lnTo>
                      <a:pt x="0" y="0"/>
                    </a:lnTo>
                    <a:lnTo>
                      <a:pt x="0" y="238074"/>
                    </a:lnTo>
                    <a:close/>
                  </a:path>
                </a:pathLst>
              </a:custGeom>
              <a:ln w="5778">
                <a:solidFill>
                  <a:srgbClr val="242F3E"/>
                </a:solidFill>
              </a:ln>
            </p:spPr>
            <p:txBody>
              <a:bodyPr wrap="square" lIns="0" tIns="0" rIns="0" bIns="0" rtlCol="0"/>
              <a:lstStyle/>
              <a:p>
                <a:endParaRPr sz="2205"/>
              </a:p>
            </p:txBody>
          </p:sp>
          <p:sp>
            <p:nvSpPr>
              <p:cNvPr id="122" name="object 143"/>
              <p:cNvSpPr/>
              <p:nvPr/>
            </p:nvSpPr>
            <p:spPr>
              <a:xfrm>
                <a:off x="9021701" y="5462083"/>
                <a:ext cx="346710" cy="0"/>
              </a:xfrm>
              <a:custGeom>
                <a:avLst/>
                <a:gdLst/>
                <a:ahLst/>
                <a:cxnLst/>
                <a:rect l="l" t="t" r="r" b="b"/>
                <a:pathLst>
                  <a:path w="346710">
                    <a:moveTo>
                      <a:pt x="346354" y="0"/>
                    </a:moveTo>
                    <a:lnTo>
                      <a:pt x="299211" y="0"/>
                    </a:lnTo>
                    <a:lnTo>
                      <a:pt x="0" y="0"/>
                    </a:lnTo>
                  </a:path>
                </a:pathLst>
              </a:custGeom>
              <a:ln w="5778">
                <a:solidFill>
                  <a:srgbClr val="242F3E"/>
                </a:solidFill>
              </a:ln>
            </p:spPr>
            <p:txBody>
              <a:bodyPr wrap="square" lIns="0" tIns="0" rIns="0" bIns="0" rtlCol="0"/>
              <a:lstStyle/>
              <a:p>
                <a:endParaRPr sz="2205"/>
              </a:p>
            </p:txBody>
          </p:sp>
          <p:sp>
            <p:nvSpPr>
              <p:cNvPr id="123" name="object 144"/>
              <p:cNvSpPr/>
              <p:nvPr/>
            </p:nvSpPr>
            <p:spPr>
              <a:xfrm>
                <a:off x="9021682" y="5297250"/>
                <a:ext cx="505459" cy="165100"/>
              </a:xfrm>
              <a:custGeom>
                <a:avLst/>
                <a:gdLst/>
                <a:ahLst/>
                <a:cxnLst/>
                <a:rect l="l" t="t" r="r" b="b"/>
                <a:pathLst>
                  <a:path w="505460" h="165100">
                    <a:moveTo>
                      <a:pt x="0" y="164833"/>
                    </a:moveTo>
                    <a:lnTo>
                      <a:pt x="252501" y="0"/>
                    </a:lnTo>
                    <a:lnTo>
                      <a:pt x="504990" y="164833"/>
                    </a:lnTo>
                    <a:lnTo>
                      <a:pt x="406031" y="164833"/>
                    </a:lnTo>
                  </a:path>
                </a:pathLst>
              </a:custGeom>
              <a:ln w="5778">
                <a:solidFill>
                  <a:srgbClr val="242F3E"/>
                </a:solidFill>
              </a:ln>
            </p:spPr>
            <p:txBody>
              <a:bodyPr wrap="square" lIns="0" tIns="0" rIns="0" bIns="0" rtlCol="0"/>
              <a:lstStyle/>
              <a:p>
                <a:endParaRPr sz="2205"/>
              </a:p>
            </p:txBody>
          </p:sp>
          <p:sp>
            <p:nvSpPr>
              <p:cNvPr id="124" name="object 145"/>
              <p:cNvSpPr/>
              <p:nvPr/>
            </p:nvSpPr>
            <p:spPr>
              <a:xfrm>
                <a:off x="9306873" y="5648051"/>
                <a:ext cx="28575" cy="28575"/>
              </a:xfrm>
              <a:custGeom>
                <a:avLst/>
                <a:gdLst/>
                <a:ahLst/>
                <a:cxnLst/>
                <a:rect l="l" t="t" r="r" b="b"/>
                <a:pathLst>
                  <a:path w="28575" h="28575">
                    <a:moveTo>
                      <a:pt x="21793" y="0"/>
                    </a:moveTo>
                    <a:lnTo>
                      <a:pt x="6286" y="0"/>
                    </a:lnTo>
                    <a:lnTo>
                      <a:pt x="0" y="6273"/>
                    </a:lnTo>
                    <a:lnTo>
                      <a:pt x="0" y="21780"/>
                    </a:lnTo>
                    <a:lnTo>
                      <a:pt x="6286" y="28054"/>
                    </a:lnTo>
                    <a:lnTo>
                      <a:pt x="21793" y="28054"/>
                    </a:lnTo>
                    <a:lnTo>
                      <a:pt x="28079" y="21780"/>
                    </a:lnTo>
                    <a:lnTo>
                      <a:pt x="28079" y="6273"/>
                    </a:lnTo>
                    <a:lnTo>
                      <a:pt x="21793" y="0"/>
                    </a:lnTo>
                    <a:close/>
                  </a:path>
                </a:pathLst>
              </a:custGeom>
              <a:solidFill>
                <a:srgbClr val="FFFFFF"/>
              </a:solidFill>
            </p:spPr>
            <p:txBody>
              <a:bodyPr wrap="square" lIns="0" tIns="0" rIns="0" bIns="0" rtlCol="0"/>
              <a:lstStyle/>
              <a:p>
                <a:endParaRPr sz="2205"/>
              </a:p>
            </p:txBody>
          </p:sp>
          <p:sp>
            <p:nvSpPr>
              <p:cNvPr id="125" name="object 146"/>
              <p:cNvSpPr/>
              <p:nvPr/>
            </p:nvSpPr>
            <p:spPr>
              <a:xfrm>
                <a:off x="9301379" y="5640782"/>
                <a:ext cx="28575" cy="28575"/>
              </a:xfrm>
              <a:custGeom>
                <a:avLst/>
                <a:gdLst/>
                <a:ahLst/>
                <a:cxnLst/>
                <a:rect l="l" t="t" r="r" b="b"/>
                <a:pathLst>
                  <a:path w="28575" h="28575">
                    <a:moveTo>
                      <a:pt x="28066" y="14020"/>
                    </a:moveTo>
                    <a:lnTo>
                      <a:pt x="28066" y="21780"/>
                    </a:lnTo>
                    <a:lnTo>
                      <a:pt x="21793" y="28054"/>
                    </a:lnTo>
                    <a:lnTo>
                      <a:pt x="14046" y="28054"/>
                    </a:lnTo>
                    <a:lnTo>
                      <a:pt x="6273" y="28054"/>
                    </a:lnTo>
                    <a:lnTo>
                      <a:pt x="0" y="21780"/>
                    </a:lnTo>
                    <a:lnTo>
                      <a:pt x="0" y="14020"/>
                    </a:lnTo>
                    <a:lnTo>
                      <a:pt x="0" y="6273"/>
                    </a:lnTo>
                    <a:lnTo>
                      <a:pt x="6273" y="0"/>
                    </a:lnTo>
                    <a:lnTo>
                      <a:pt x="14046" y="0"/>
                    </a:lnTo>
                    <a:lnTo>
                      <a:pt x="21793" y="0"/>
                    </a:lnTo>
                    <a:lnTo>
                      <a:pt x="28066" y="6273"/>
                    </a:lnTo>
                    <a:lnTo>
                      <a:pt x="28066" y="14020"/>
                    </a:lnTo>
                    <a:close/>
                  </a:path>
                </a:pathLst>
              </a:custGeom>
              <a:ln w="5778">
                <a:solidFill>
                  <a:srgbClr val="242F3E"/>
                </a:solidFill>
              </a:ln>
            </p:spPr>
            <p:txBody>
              <a:bodyPr wrap="square" lIns="0" tIns="0" rIns="0" bIns="0" rtlCol="0"/>
              <a:lstStyle/>
              <a:p>
                <a:endParaRPr sz="2205"/>
              </a:p>
            </p:txBody>
          </p:sp>
        </p:grpSp>
      </p:grpSp>
      <p:pic>
        <p:nvPicPr>
          <p:cNvPr id="126" name="Picture 125"/>
          <p:cNvPicPr>
            <a:picLocks noChangeAspect="1"/>
          </p:cNvPicPr>
          <p:nvPr/>
        </p:nvPicPr>
        <p:blipFill>
          <a:blip r:embed="rId12"/>
          <a:stretch>
            <a:fillRect/>
          </a:stretch>
        </p:blipFill>
        <p:spPr>
          <a:xfrm>
            <a:off x="441797" y="307031"/>
            <a:ext cx="2200140" cy="873197"/>
          </a:xfrm>
          <a:prstGeom prst="rect">
            <a:avLst/>
          </a:prstGeom>
        </p:spPr>
      </p:pic>
    </p:spTree>
    <p:extLst>
      <p:ext uri="{BB962C8B-B14F-4D97-AF65-F5344CB8AC3E}">
        <p14:creationId xmlns:p14="http://schemas.microsoft.com/office/powerpoint/2010/main" val="2523275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object 82"/>
          <p:cNvSpPr/>
          <p:nvPr/>
        </p:nvSpPr>
        <p:spPr>
          <a:xfrm>
            <a:off x="6141799" y="8320151"/>
            <a:ext cx="128146" cy="123901"/>
          </a:xfrm>
          <a:prstGeom prst="rect">
            <a:avLst/>
          </a:prstGeom>
          <a:blipFill>
            <a:blip r:embed="rId2" cstate="print"/>
            <a:stretch>
              <a:fillRect/>
            </a:stretch>
          </a:blipFill>
        </p:spPr>
        <p:txBody>
          <a:bodyPr wrap="square" lIns="0" tIns="0" rIns="0" bIns="0" rtlCol="0"/>
          <a:lstStyle/>
          <a:p>
            <a:pPr algn="l" defTabSz="720090" eaLnBrk="1" fontAlgn="auto" hangingPunct="1">
              <a:spcBef>
                <a:spcPts val="0"/>
              </a:spcBef>
              <a:spcAft>
                <a:spcPts val="0"/>
              </a:spcAft>
              <a:defRPr/>
            </a:pPr>
            <a:endParaRPr sz="1418">
              <a:solidFill>
                <a:prstClr val="black"/>
              </a:solidFill>
              <a:latin typeface="Calibri" panose="020F0502020204030204"/>
            </a:endParaRPr>
          </a:p>
        </p:txBody>
      </p:sp>
      <p:sp>
        <p:nvSpPr>
          <p:cNvPr id="137" name="object 10"/>
          <p:cNvSpPr txBox="1"/>
          <p:nvPr/>
        </p:nvSpPr>
        <p:spPr>
          <a:xfrm>
            <a:off x="218009" y="1667208"/>
            <a:ext cx="9237980" cy="433092"/>
          </a:xfrm>
          <a:prstGeom prst="rect">
            <a:avLst/>
          </a:prstGeom>
        </p:spPr>
        <p:txBody>
          <a:bodyPr vert="horz" wrap="square" lIns="0" tIns="22503" rIns="0" bIns="0" rtlCol="0">
            <a:spAutoFit/>
          </a:bodyPr>
          <a:lstStyle/>
          <a:p>
            <a:pPr marL="155519" marR="4001">
              <a:lnSpc>
                <a:spcPts val="1646"/>
              </a:lnSpc>
              <a:spcBef>
                <a:spcPts val="177"/>
              </a:spcBef>
            </a:pPr>
            <a:r>
              <a:rPr sz="1890" dirty="0">
                <a:solidFill>
                  <a:srgbClr val="232F3E"/>
                </a:solidFill>
                <a:cs typeface="Century Gothic"/>
              </a:rPr>
              <a:t>As an additional preventative measure, from today forward everyone</a:t>
            </a:r>
            <a:r>
              <a:rPr lang="en-US" sz="1890" dirty="0">
                <a:solidFill>
                  <a:srgbClr val="232F3E"/>
                </a:solidFill>
                <a:cs typeface="Century Gothic"/>
              </a:rPr>
              <a:t> </a:t>
            </a:r>
            <a:r>
              <a:rPr sz="1890" dirty="0">
                <a:solidFill>
                  <a:srgbClr val="232F3E"/>
                </a:solidFill>
                <a:cs typeface="Century Gothic"/>
              </a:rPr>
              <a:t>will have their temperature checked before entering the building.</a:t>
            </a:r>
            <a:endParaRPr sz="1890" dirty="0">
              <a:cs typeface="Century Gothic"/>
            </a:endParaRPr>
          </a:p>
        </p:txBody>
      </p:sp>
      <p:sp>
        <p:nvSpPr>
          <p:cNvPr id="138" name="object 11"/>
          <p:cNvSpPr txBox="1"/>
          <p:nvPr/>
        </p:nvSpPr>
        <p:spPr>
          <a:xfrm>
            <a:off x="152400" y="2515336"/>
            <a:ext cx="9105805" cy="1617077"/>
          </a:xfrm>
          <a:prstGeom prst="rect">
            <a:avLst/>
          </a:prstGeom>
        </p:spPr>
        <p:txBody>
          <a:bodyPr vert="horz" wrap="square" lIns="0" tIns="10001" rIns="0" bIns="0" rtlCol="0">
            <a:spAutoFit/>
          </a:bodyPr>
          <a:lstStyle/>
          <a:p>
            <a:pPr marL="595074" lvl="1" indent="-225028" algn="l">
              <a:spcBef>
                <a:spcPts val="79"/>
              </a:spcBef>
              <a:buFont typeface="Arial"/>
              <a:buChar char="•"/>
              <a:tabLst>
                <a:tab pos="234529" algn="l"/>
                <a:tab pos="235029" algn="l"/>
              </a:tabLst>
            </a:pPr>
            <a:r>
              <a:rPr sz="1890" b="1" dirty="0">
                <a:solidFill>
                  <a:srgbClr val="232F3E"/>
                </a:solidFill>
                <a:cs typeface="Arial" panose="020B0604020202020204" pitchFamily="34" charset="0"/>
              </a:rPr>
              <a:t>Anyone who has a temperature </a:t>
            </a:r>
            <a:r>
              <a:rPr sz="1890" dirty="0">
                <a:solidFill>
                  <a:srgbClr val="232F3E"/>
                </a:solidFill>
                <a:cs typeface="Arial" panose="020B0604020202020204" pitchFamily="34" charset="0"/>
              </a:rPr>
              <a:t>over </a:t>
            </a:r>
            <a:r>
              <a:rPr lang="en-US" sz="1890" dirty="0">
                <a:solidFill>
                  <a:srgbClr val="232F3E"/>
                </a:solidFill>
                <a:cs typeface="Arial" panose="020B0604020202020204" pitchFamily="34" charset="0"/>
              </a:rPr>
              <a:t>100.4</a:t>
            </a:r>
            <a:r>
              <a:rPr sz="1890" dirty="0">
                <a:solidFill>
                  <a:srgbClr val="232F3E"/>
                </a:solidFill>
                <a:cs typeface="Arial" panose="020B0604020202020204" pitchFamily="34" charset="0"/>
              </a:rPr>
              <a:t>º</a:t>
            </a:r>
            <a:r>
              <a:rPr lang="en-US" sz="1890" dirty="0">
                <a:solidFill>
                  <a:srgbClr val="232F3E"/>
                </a:solidFill>
                <a:cs typeface="Arial" panose="020B0604020202020204" pitchFamily="34" charset="0"/>
              </a:rPr>
              <a:t> (37 ºC) </a:t>
            </a:r>
            <a:r>
              <a:rPr sz="1890" dirty="0">
                <a:solidFill>
                  <a:srgbClr val="232F3E"/>
                </a:solidFill>
                <a:cs typeface="Arial" panose="020B0604020202020204" pitchFamily="34" charset="0"/>
              </a:rPr>
              <a:t>will be asked to return home out of an abundance of caution.</a:t>
            </a:r>
            <a:endParaRPr sz="1890" dirty="0">
              <a:cs typeface="Arial" panose="020B0604020202020204" pitchFamily="34" charset="0"/>
            </a:endParaRPr>
          </a:p>
          <a:p>
            <a:pPr marL="595074" marR="72009" lvl="1" indent="-225028" algn="l">
              <a:lnSpc>
                <a:spcPct val="102400"/>
              </a:lnSpc>
              <a:spcBef>
                <a:spcPts val="492"/>
              </a:spcBef>
              <a:buFont typeface="Arial"/>
              <a:buChar char="•"/>
              <a:tabLst>
                <a:tab pos="234529" algn="l"/>
                <a:tab pos="235029" algn="l"/>
              </a:tabLst>
            </a:pPr>
            <a:r>
              <a:rPr sz="1890" b="1" dirty="0">
                <a:solidFill>
                  <a:srgbClr val="232F3E"/>
                </a:solidFill>
                <a:cs typeface="Arial" panose="020B0604020202020204" pitchFamily="34" charset="0"/>
              </a:rPr>
              <a:t>Screening is required </a:t>
            </a:r>
            <a:r>
              <a:rPr sz="1890" dirty="0">
                <a:solidFill>
                  <a:srgbClr val="232F3E"/>
                </a:solidFill>
                <a:cs typeface="Arial" panose="020B0604020202020204" pitchFamily="34" charset="0"/>
              </a:rPr>
              <a:t>for anyone entering the building, including</a:t>
            </a:r>
            <a:r>
              <a:rPr lang="en-US" sz="1890" dirty="0">
                <a:solidFill>
                  <a:srgbClr val="232F3E"/>
                </a:solidFill>
                <a:cs typeface="Arial" panose="020B0604020202020204" pitchFamily="34" charset="0"/>
              </a:rPr>
              <a:t> </a:t>
            </a:r>
            <a:r>
              <a:rPr sz="1890" dirty="0">
                <a:solidFill>
                  <a:srgbClr val="232F3E"/>
                </a:solidFill>
                <a:cs typeface="Arial" panose="020B0604020202020204" pitchFamily="34" charset="0"/>
              </a:rPr>
              <a:t>associates, managers, support staff, contractors, and visitors.</a:t>
            </a:r>
            <a:endParaRPr sz="1890" dirty="0">
              <a:cs typeface="Arial" panose="020B0604020202020204" pitchFamily="34" charset="0"/>
            </a:endParaRPr>
          </a:p>
          <a:p>
            <a:pPr marL="595074" lvl="1" indent="-225028" algn="l">
              <a:spcBef>
                <a:spcPts val="567"/>
              </a:spcBef>
              <a:buFont typeface="Arial"/>
              <a:buChar char="•"/>
              <a:tabLst>
                <a:tab pos="234529" algn="l"/>
                <a:tab pos="235029" algn="l"/>
              </a:tabLst>
            </a:pPr>
            <a:r>
              <a:rPr sz="1890" b="1" dirty="0">
                <a:solidFill>
                  <a:srgbClr val="232F3E"/>
                </a:solidFill>
                <a:cs typeface="Arial" panose="020B0604020202020204" pitchFamily="34" charset="0"/>
              </a:rPr>
              <a:t>Maintain </a:t>
            </a:r>
            <a:r>
              <a:rPr lang="en-US" sz="1890" b="1" dirty="0">
                <a:solidFill>
                  <a:srgbClr val="232F3E"/>
                </a:solidFill>
                <a:cs typeface="Arial" panose="020B0604020202020204" pitchFamily="34" charset="0"/>
              </a:rPr>
              <a:t>6ft</a:t>
            </a:r>
            <a:r>
              <a:rPr sz="1890" b="1" dirty="0">
                <a:solidFill>
                  <a:srgbClr val="232F3E"/>
                </a:solidFill>
                <a:cs typeface="Arial" panose="020B0604020202020204" pitchFamily="34" charset="0"/>
              </a:rPr>
              <a:t> between yourself and others </a:t>
            </a:r>
            <a:r>
              <a:rPr sz="1890" dirty="0">
                <a:solidFill>
                  <a:srgbClr val="232F3E"/>
                </a:solidFill>
                <a:cs typeface="Arial" panose="020B0604020202020204" pitchFamily="34" charset="0"/>
              </a:rPr>
              <a:t>while you wait.</a:t>
            </a:r>
            <a:endParaRPr sz="1890" dirty="0">
              <a:cs typeface="Arial" panose="020B0604020202020204" pitchFamily="34" charset="0"/>
            </a:endParaRPr>
          </a:p>
        </p:txBody>
      </p:sp>
      <p:sp>
        <p:nvSpPr>
          <p:cNvPr id="155" name="object 27"/>
          <p:cNvSpPr txBox="1">
            <a:spLocks/>
          </p:cNvSpPr>
          <p:nvPr/>
        </p:nvSpPr>
        <p:spPr>
          <a:xfrm>
            <a:off x="3997228" y="178407"/>
            <a:ext cx="5142143" cy="1241205"/>
          </a:xfrm>
          <a:prstGeom prst="rect">
            <a:avLst/>
          </a:prstGeom>
        </p:spPr>
        <p:txBody>
          <a:bodyPr vert="horz" wrap="square" lIns="0" tIns="10001" rIns="0" bIns="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1000">
              <a:lnSpc>
                <a:spcPts val="4753"/>
              </a:lnSpc>
              <a:spcBef>
                <a:spcPts val="79"/>
              </a:spcBef>
            </a:pPr>
            <a:r>
              <a:rPr lang="en-US" sz="4253" spc="-154" dirty="0">
                <a:solidFill>
                  <a:srgbClr val="232F3E"/>
                </a:solidFill>
                <a:latin typeface="Arial" panose="020B0604020202020204" pitchFamily="34" charset="0"/>
                <a:cs typeface="Arial" panose="020B0604020202020204" pitchFamily="34" charset="0"/>
              </a:rPr>
              <a:t>Pre-entry</a:t>
            </a:r>
            <a:endParaRPr lang="en-US" sz="4253" dirty="0">
              <a:latin typeface="Arial" panose="020B0604020202020204" pitchFamily="34" charset="0"/>
              <a:cs typeface="Arial" panose="020B0604020202020204" pitchFamily="34" charset="0"/>
            </a:endParaRPr>
          </a:p>
          <a:p>
            <a:pPr>
              <a:lnSpc>
                <a:spcPts val="4753"/>
              </a:lnSpc>
            </a:pPr>
            <a:r>
              <a:rPr lang="en-US" sz="4253" b="1" spc="-75" dirty="0">
                <a:solidFill>
                  <a:srgbClr val="232F3E"/>
                </a:solidFill>
                <a:latin typeface="Tahoma"/>
                <a:cs typeface="Tahoma"/>
              </a:rPr>
              <a:t>Temperature</a:t>
            </a:r>
            <a:r>
              <a:rPr lang="en-US" sz="4253" b="1" spc="-264" dirty="0">
                <a:solidFill>
                  <a:srgbClr val="232F3E"/>
                </a:solidFill>
                <a:latin typeface="Tahoma"/>
                <a:cs typeface="Tahoma"/>
              </a:rPr>
              <a:t> </a:t>
            </a:r>
            <a:r>
              <a:rPr lang="en-US" sz="4253" b="1" spc="-90" dirty="0">
                <a:solidFill>
                  <a:srgbClr val="232F3E"/>
                </a:solidFill>
                <a:latin typeface="Tahoma"/>
                <a:cs typeface="Tahoma"/>
              </a:rPr>
              <a:t>Check</a:t>
            </a:r>
            <a:endParaRPr lang="en-US" sz="4253" b="1" dirty="0">
              <a:latin typeface="Tahoma"/>
              <a:cs typeface="Tahoma"/>
            </a:endParaRPr>
          </a:p>
        </p:txBody>
      </p:sp>
      <p:pic>
        <p:nvPicPr>
          <p:cNvPr id="25" name="Picture 24"/>
          <p:cNvPicPr>
            <a:picLocks noChangeAspect="1"/>
          </p:cNvPicPr>
          <p:nvPr/>
        </p:nvPicPr>
        <p:blipFill>
          <a:blip r:embed="rId3"/>
          <a:stretch>
            <a:fillRect/>
          </a:stretch>
        </p:blipFill>
        <p:spPr>
          <a:xfrm>
            <a:off x="533400" y="362410"/>
            <a:ext cx="2200140" cy="873197"/>
          </a:xfrm>
          <a:prstGeom prst="rect">
            <a:avLst/>
          </a:prstGeom>
        </p:spPr>
      </p:pic>
    </p:spTree>
    <p:extLst>
      <p:ext uri="{BB962C8B-B14F-4D97-AF65-F5344CB8AC3E}">
        <p14:creationId xmlns:p14="http://schemas.microsoft.com/office/powerpoint/2010/main" val="3367091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object 82"/>
          <p:cNvSpPr/>
          <p:nvPr/>
        </p:nvSpPr>
        <p:spPr>
          <a:xfrm>
            <a:off x="6141799" y="8320151"/>
            <a:ext cx="128146" cy="123901"/>
          </a:xfrm>
          <a:prstGeom prst="rect">
            <a:avLst/>
          </a:prstGeom>
          <a:blipFill>
            <a:blip r:embed="rId2" cstate="print"/>
            <a:stretch>
              <a:fillRect/>
            </a:stretch>
          </a:blipFill>
        </p:spPr>
        <p:txBody>
          <a:bodyPr wrap="square" lIns="0" tIns="0" rIns="0" bIns="0" rtlCol="0"/>
          <a:lstStyle/>
          <a:p>
            <a:pPr algn="l" defTabSz="720090" eaLnBrk="1" fontAlgn="auto" hangingPunct="1">
              <a:spcBef>
                <a:spcPts val="0"/>
              </a:spcBef>
              <a:spcAft>
                <a:spcPts val="0"/>
              </a:spcAft>
              <a:defRPr/>
            </a:pPr>
            <a:endParaRPr sz="1418">
              <a:solidFill>
                <a:prstClr val="black"/>
              </a:solidFill>
              <a:latin typeface="Calibri" panose="020F0502020204030204"/>
            </a:endParaRPr>
          </a:p>
        </p:txBody>
      </p:sp>
      <p:sp>
        <p:nvSpPr>
          <p:cNvPr id="24" name="TextBox 23"/>
          <p:cNvSpPr txBox="1"/>
          <p:nvPr/>
        </p:nvSpPr>
        <p:spPr>
          <a:xfrm>
            <a:off x="483203" y="1600600"/>
            <a:ext cx="8998881" cy="2516073"/>
          </a:xfrm>
          <a:prstGeom prst="rect">
            <a:avLst/>
          </a:prstGeom>
          <a:noFill/>
        </p:spPr>
        <p:txBody>
          <a:bodyPr wrap="square" rtlCol="0">
            <a:spAutoFit/>
          </a:bodyPr>
          <a:lstStyle/>
          <a:p>
            <a:pPr marL="630079" lvl="1" indent="-270034" algn="l">
              <a:buFont typeface="Arial" panose="020B0604020202020204" pitchFamily="34" charset="0"/>
              <a:buChar char="•"/>
            </a:pPr>
            <a:r>
              <a:rPr lang="it-IT" sz="1890" dirty="0"/>
              <a:t>Always respect 6ft (2m) social distance rule unless authorized for specific activities.</a:t>
            </a:r>
          </a:p>
          <a:p>
            <a:pPr marL="990124" lvl="2" indent="-270034" algn="l">
              <a:buFont typeface="Calibri" panose="020F0502020204030204" pitchFamily="34" charset="0"/>
              <a:buChar char="⁻"/>
            </a:pPr>
            <a:r>
              <a:rPr lang="en-US" sz="1890" dirty="0"/>
              <a:t>No grouping during shifts. </a:t>
            </a:r>
          </a:p>
          <a:p>
            <a:pPr marL="990124" lvl="2" indent="-270034" algn="l">
              <a:buFont typeface="Calibri" panose="020F0502020204030204" pitchFamily="34" charset="0"/>
              <a:buChar char="⁻"/>
            </a:pPr>
            <a:r>
              <a:rPr lang="en-US" sz="1890" dirty="0"/>
              <a:t>Don’t remove chairs and any other fixture </a:t>
            </a:r>
          </a:p>
          <a:p>
            <a:pPr marL="990124" lvl="2" indent="-270034" algn="l">
              <a:buFont typeface="Calibri" panose="020F0502020204030204" pitchFamily="34" charset="0"/>
              <a:buChar char="⁻"/>
            </a:pPr>
            <a:r>
              <a:rPr lang="en-US" sz="1890" dirty="0"/>
              <a:t>Follow lines and queue</a:t>
            </a:r>
          </a:p>
          <a:p>
            <a:pPr marL="990124" lvl="2" indent="-270034" algn="l">
              <a:buFont typeface="Calibri" panose="020F0502020204030204" pitchFamily="34" charset="0"/>
              <a:buChar char="⁻"/>
            </a:pPr>
            <a:r>
              <a:rPr lang="en-US" sz="1890" dirty="0"/>
              <a:t>Respect 5S signs</a:t>
            </a:r>
            <a:endParaRPr lang="it-IT" sz="1890" dirty="0"/>
          </a:p>
          <a:p>
            <a:pPr marL="585073" lvl="1" indent="-225028" algn="l">
              <a:buFont typeface="Arial" panose="020B0604020202020204" pitchFamily="34" charset="0"/>
              <a:buChar char="•"/>
            </a:pPr>
            <a:r>
              <a:rPr lang="it-IT" sz="1890" dirty="0"/>
              <a:t>Temperature screen: Follow site rules and instructions</a:t>
            </a:r>
          </a:p>
          <a:p>
            <a:pPr marL="225028" indent="-225028" algn="l">
              <a:buFont typeface="Arial" panose="020B0604020202020204" pitchFamily="34" charset="0"/>
              <a:buChar char="•"/>
            </a:pPr>
            <a:endParaRPr lang="it-IT" sz="2205" dirty="0"/>
          </a:p>
          <a:p>
            <a:pPr marL="225028" indent="-225028" algn="l">
              <a:buFont typeface="Arial" panose="020B0604020202020204" pitchFamily="34" charset="0"/>
              <a:buChar char="•"/>
            </a:pPr>
            <a:endParaRPr lang="en-US" sz="2205" dirty="0"/>
          </a:p>
        </p:txBody>
      </p:sp>
      <p:sp>
        <p:nvSpPr>
          <p:cNvPr id="29" name="object 14"/>
          <p:cNvSpPr/>
          <p:nvPr/>
        </p:nvSpPr>
        <p:spPr>
          <a:xfrm>
            <a:off x="1560213" y="3439382"/>
            <a:ext cx="760095" cy="2110764"/>
          </a:xfrm>
          <a:custGeom>
            <a:avLst/>
            <a:gdLst/>
            <a:ahLst/>
            <a:cxnLst/>
            <a:rect l="l" t="t" r="r" b="b"/>
            <a:pathLst>
              <a:path w="965200" h="2680335">
                <a:moveTo>
                  <a:pt x="800571" y="1555009"/>
                </a:moveTo>
                <a:lnTo>
                  <a:pt x="176230" y="1555009"/>
                </a:lnTo>
                <a:lnTo>
                  <a:pt x="176472" y="1672949"/>
                </a:lnTo>
                <a:lnTo>
                  <a:pt x="176597" y="1690409"/>
                </a:lnTo>
                <a:lnTo>
                  <a:pt x="176999" y="1690505"/>
                </a:lnTo>
                <a:lnTo>
                  <a:pt x="185446" y="2521625"/>
                </a:lnTo>
                <a:lnTo>
                  <a:pt x="99278" y="2589653"/>
                </a:lnTo>
                <a:lnTo>
                  <a:pt x="88992" y="2611627"/>
                </a:lnTo>
                <a:lnTo>
                  <a:pt x="88050" y="2637926"/>
                </a:lnTo>
                <a:lnTo>
                  <a:pt x="94048" y="2661506"/>
                </a:lnTo>
                <a:lnTo>
                  <a:pt x="104581" y="2675327"/>
                </a:lnTo>
                <a:lnTo>
                  <a:pt x="209881" y="2679710"/>
                </a:lnTo>
                <a:lnTo>
                  <a:pt x="401348" y="2611668"/>
                </a:lnTo>
                <a:lnTo>
                  <a:pt x="421413" y="2572275"/>
                </a:lnTo>
                <a:lnTo>
                  <a:pt x="462515" y="1816182"/>
                </a:lnTo>
                <a:lnTo>
                  <a:pt x="798858" y="1816182"/>
                </a:lnTo>
                <a:lnTo>
                  <a:pt x="800131" y="1690505"/>
                </a:lnTo>
                <a:lnTo>
                  <a:pt x="800533" y="1690409"/>
                </a:lnTo>
                <a:lnTo>
                  <a:pt x="800120" y="1592840"/>
                </a:lnTo>
                <a:lnTo>
                  <a:pt x="947293" y="1592840"/>
                </a:lnTo>
                <a:lnTo>
                  <a:pt x="949102" y="1584571"/>
                </a:lnTo>
                <a:lnTo>
                  <a:pt x="800120" y="1584571"/>
                </a:lnTo>
                <a:lnTo>
                  <a:pt x="800571" y="1555009"/>
                </a:lnTo>
                <a:close/>
              </a:path>
              <a:path w="965200" h="2680335">
                <a:moveTo>
                  <a:pt x="798858" y="1816182"/>
                </a:moveTo>
                <a:lnTo>
                  <a:pt x="514603" y="1816182"/>
                </a:lnTo>
                <a:lnTo>
                  <a:pt x="555704" y="2572275"/>
                </a:lnTo>
                <a:lnTo>
                  <a:pt x="575782" y="2611668"/>
                </a:lnTo>
                <a:lnTo>
                  <a:pt x="767251" y="2679710"/>
                </a:lnTo>
                <a:lnTo>
                  <a:pt x="872549" y="2675327"/>
                </a:lnTo>
                <a:lnTo>
                  <a:pt x="883082" y="2661506"/>
                </a:lnTo>
                <a:lnTo>
                  <a:pt x="889082" y="2637926"/>
                </a:lnTo>
                <a:lnTo>
                  <a:pt x="888144" y="2611627"/>
                </a:lnTo>
                <a:lnTo>
                  <a:pt x="877865" y="2589653"/>
                </a:lnTo>
                <a:lnTo>
                  <a:pt x="791710" y="2521625"/>
                </a:lnTo>
                <a:lnTo>
                  <a:pt x="798858" y="1816182"/>
                </a:lnTo>
                <a:close/>
              </a:path>
              <a:path w="965200" h="2680335">
                <a:moveTo>
                  <a:pt x="176414" y="1690365"/>
                </a:moveTo>
                <a:lnTo>
                  <a:pt x="176545" y="1708646"/>
                </a:lnTo>
                <a:lnTo>
                  <a:pt x="176507" y="1690387"/>
                </a:lnTo>
                <a:close/>
              </a:path>
              <a:path w="965200" h="2680335">
                <a:moveTo>
                  <a:pt x="313484" y="538768"/>
                </a:moveTo>
                <a:lnTo>
                  <a:pt x="188452" y="568041"/>
                </a:lnTo>
                <a:lnTo>
                  <a:pt x="140073" y="588312"/>
                </a:lnTo>
                <a:lnTo>
                  <a:pt x="96497" y="613967"/>
                </a:lnTo>
                <a:lnTo>
                  <a:pt x="60666" y="646444"/>
                </a:lnTo>
                <a:lnTo>
                  <a:pt x="35521" y="687179"/>
                </a:lnTo>
                <a:lnTo>
                  <a:pt x="24006" y="737609"/>
                </a:lnTo>
                <a:lnTo>
                  <a:pt x="1795" y="1071929"/>
                </a:lnTo>
                <a:lnTo>
                  <a:pt x="38" y="1114713"/>
                </a:lnTo>
                <a:lnTo>
                  <a:pt x="0" y="1118311"/>
                </a:lnTo>
                <a:lnTo>
                  <a:pt x="202" y="1140005"/>
                </a:lnTo>
                <a:lnTo>
                  <a:pt x="24006" y="1566188"/>
                </a:lnTo>
                <a:lnTo>
                  <a:pt x="49046" y="1633174"/>
                </a:lnTo>
                <a:lnTo>
                  <a:pt x="104050" y="1672949"/>
                </a:lnTo>
                <a:lnTo>
                  <a:pt x="176414" y="1690365"/>
                </a:lnTo>
                <a:lnTo>
                  <a:pt x="175447" y="1555009"/>
                </a:lnTo>
                <a:lnTo>
                  <a:pt x="174031" y="1555009"/>
                </a:lnTo>
                <a:lnTo>
                  <a:pt x="174302" y="1394831"/>
                </a:lnTo>
                <a:lnTo>
                  <a:pt x="172327" y="1118311"/>
                </a:lnTo>
                <a:lnTo>
                  <a:pt x="174827" y="869078"/>
                </a:lnTo>
                <a:lnTo>
                  <a:pt x="175193" y="869078"/>
                </a:lnTo>
                <a:lnTo>
                  <a:pt x="175206" y="861341"/>
                </a:lnTo>
                <a:lnTo>
                  <a:pt x="811152" y="861341"/>
                </a:lnTo>
                <a:lnTo>
                  <a:pt x="811269" y="853657"/>
                </a:lnTo>
                <a:lnTo>
                  <a:pt x="957151" y="853657"/>
                </a:lnTo>
                <a:lnTo>
                  <a:pt x="953124" y="737609"/>
                </a:lnTo>
                <a:lnTo>
                  <a:pt x="941609" y="687179"/>
                </a:lnTo>
                <a:lnTo>
                  <a:pt x="916464" y="646444"/>
                </a:lnTo>
                <a:lnTo>
                  <a:pt x="880631" y="613967"/>
                </a:lnTo>
                <a:lnTo>
                  <a:pt x="859219" y="601362"/>
                </a:lnTo>
                <a:lnTo>
                  <a:pt x="499399" y="601362"/>
                </a:lnTo>
                <a:lnTo>
                  <a:pt x="423882" y="568283"/>
                </a:lnTo>
                <a:lnTo>
                  <a:pt x="195169" y="568283"/>
                </a:lnTo>
                <a:lnTo>
                  <a:pt x="313484" y="538768"/>
                </a:lnTo>
                <a:close/>
              </a:path>
              <a:path w="965200" h="2680335">
                <a:moveTo>
                  <a:pt x="175027" y="966802"/>
                </a:moveTo>
                <a:lnTo>
                  <a:pt x="174302" y="1394831"/>
                </a:lnTo>
                <a:lnTo>
                  <a:pt x="175447" y="1555009"/>
                </a:lnTo>
                <a:lnTo>
                  <a:pt x="176230" y="1555009"/>
                </a:lnTo>
                <a:lnTo>
                  <a:pt x="175027" y="966802"/>
                </a:lnTo>
                <a:close/>
              </a:path>
              <a:path w="965200" h="2680335">
                <a:moveTo>
                  <a:pt x="957417" y="861341"/>
                </a:moveTo>
                <a:lnTo>
                  <a:pt x="811152" y="861341"/>
                </a:lnTo>
                <a:lnTo>
                  <a:pt x="800571" y="1555009"/>
                </a:lnTo>
                <a:lnTo>
                  <a:pt x="953343" y="1555009"/>
                </a:lnTo>
                <a:lnTo>
                  <a:pt x="961041" y="1161502"/>
                </a:lnTo>
                <a:lnTo>
                  <a:pt x="962584" y="1139536"/>
                </a:lnTo>
                <a:lnTo>
                  <a:pt x="964246" y="1114713"/>
                </a:lnTo>
                <a:lnTo>
                  <a:pt x="965182" y="1089650"/>
                </a:lnTo>
                <a:lnTo>
                  <a:pt x="964552" y="1066962"/>
                </a:lnTo>
                <a:lnTo>
                  <a:pt x="957417" y="861341"/>
                </a:lnTo>
                <a:close/>
              </a:path>
              <a:path w="965200" h="2680335">
                <a:moveTo>
                  <a:pt x="175193" y="869078"/>
                </a:moveTo>
                <a:lnTo>
                  <a:pt x="174827" y="869078"/>
                </a:lnTo>
                <a:lnTo>
                  <a:pt x="175027" y="966802"/>
                </a:lnTo>
                <a:lnTo>
                  <a:pt x="175193" y="869078"/>
                </a:lnTo>
                <a:close/>
              </a:path>
              <a:path w="965200" h="2680335">
                <a:moveTo>
                  <a:pt x="789241" y="568283"/>
                </a:moveTo>
                <a:lnTo>
                  <a:pt x="567288" y="568283"/>
                </a:lnTo>
                <a:lnTo>
                  <a:pt x="499399" y="601362"/>
                </a:lnTo>
                <a:lnTo>
                  <a:pt x="859219" y="601362"/>
                </a:lnTo>
                <a:lnTo>
                  <a:pt x="837051" y="588312"/>
                </a:lnTo>
                <a:lnTo>
                  <a:pt x="789241" y="568283"/>
                </a:lnTo>
                <a:close/>
              </a:path>
              <a:path w="965200" h="2680335">
                <a:moveTo>
                  <a:pt x="640054" y="532827"/>
                </a:moveTo>
                <a:lnTo>
                  <a:pt x="342941" y="532827"/>
                </a:lnTo>
                <a:lnTo>
                  <a:pt x="423882" y="568283"/>
                </a:lnTo>
                <a:lnTo>
                  <a:pt x="567288" y="568283"/>
                </a:lnTo>
                <a:lnTo>
                  <a:pt x="640054" y="532827"/>
                </a:lnTo>
                <a:close/>
              </a:path>
              <a:path w="965200" h="2680335">
                <a:moveTo>
                  <a:pt x="675196" y="532827"/>
                </a:moveTo>
                <a:lnTo>
                  <a:pt x="666189" y="532827"/>
                </a:lnTo>
                <a:lnTo>
                  <a:pt x="788665" y="568041"/>
                </a:lnTo>
                <a:lnTo>
                  <a:pt x="789241" y="568283"/>
                </a:lnTo>
                <a:lnTo>
                  <a:pt x="790724" y="568283"/>
                </a:lnTo>
                <a:lnTo>
                  <a:pt x="675196" y="532827"/>
                </a:lnTo>
                <a:close/>
              </a:path>
              <a:path w="965200" h="2680335">
                <a:moveTo>
                  <a:pt x="338862" y="532827"/>
                </a:moveTo>
                <a:lnTo>
                  <a:pt x="337302" y="532827"/>
                </a:lnTo>
                <a:lnTo>
                  <a:pt x="313484" y="538768"/>
                </a:lnTo>
                <a:lnTo>
                  <a:pt x="338862" y="532827"/>
                </a:lnTo>
                <a:close/>
              </a:path>
              <a:path w="965200" h="2680335">
                <a:moveTo>
                  <a:pt x="341520" y="532204"/>
                </a:moveTo>
                <a:lnTo>
                  <a:pt x="338862" y="532827"/>
                </a:lnTo>
                <a:lnTo>
                  <a:pt x="342941" y="532827"/>
                </a:lnTo>
                <a:lnTo>
                  <a:pt x="341520" y="532204"/>
                </a:lnTo>
                <a:close/>
              </a:path>
              <a:path w="965200" h="2680335">
                <a:moveTo>
                  <a:pt x="649753" y="528101"/>
                </a:moveTo>
                <a:lnTo>
                  <a:pt x="640054" y="532827"/>
                </a:lnTo>
                <a:lnTo>
                  <a:pt x="666189" y="532827"/>
                </a:lnTo>
                <a:lnTo>
                  <a:pt x="649753" y="528101"/>
                </a:lnTo>
                <a:close/>
              </a:path>
              <a:path w="965200" h="2680335">
                <a:moveTo>
                  <a:pt x="488566" y="0"/>
                </a:moveTo>
                <a:lnTo>
                  <a:pt x="442072" y="4295"/>
                </a:lnTo>
                <a:lnTo>
                  <a:pt x="399074" y="17180"/>
                </a:lnTo>
                <a:lnTo>
                  <a:pt x="361419" y="38657"/>
                </a:lnTo>
                <a:lnTo>
                  <a:pt x="330957" y="68726"/>
                </a:lnTo>
                <a:lnTo>
                  <a:pt x="309535" y="107387"/>
                </a:lnTo>
                <a:lnTo>
                  <a:pt x="299004" y="154641"/>
                </a:lnTo>
                <a:lnTo>
                  <a:pt x="298090" y="194525"/>
                </a:lnTo>
                <a:lnTo>
                  <a:pt x="300867" y="244721"/>
                </a:lnTo>
                <a:lnTo>
                  <a:pt x="307225" y="297907"/>
                </a:lnTo>
                <a:lnTo>
                  <a:pt x="317053" y="346758"/>
                </a:lnTo>
                <a:lnTo>
                  <a:pt x="330244" y="383954"/>
                </a:lnTo>
                <a:lnTo>
                  <a:pt x="381375" y="442795"/>
                </a:lnTo>
                <a:lnTo>
                  <a:pt x="417652" y="465435"/>
                </a:lnTo>
                <a:lnTo>
                  <a:pt x="458171" y="480438"/>
                </a:lnTo>
                <a:lnTo>
                  <a:pt x="488568" y="483372"/>
                </a:lnTo>
                <a:lnTo>
                  <a:pt x="502522" y="482638"/>
                </a:lnTo>
                <a:lnTo>
                  <a:pt x="559489" y="465435"/>
                </a:lnTo>
                <a:lnTo>
                  <a:pt x="595757" y="442795"/>
                </a:lnTo>
                <a:lnTo>
                  <a:pt x="625611" y="414855"/>
                </a:lnTo>
                <a:lnTo>
                  <a:pt x="660073" y="346758"/>
                </a:lnTo>
                <a:lnTo>
                  <a:pt x="669910" y="297907"/>
                </a:lnTo>
                <a:lnTo>
                  <a:pt x="676273" y="244721"/>
                </a:lnTo>
                <a:lnTo>
                  <a:pt x="679050" y="194525"/>
                </a:lnTo>
                <a:lnTo>
                  <a:pt x="678126" y="154641"/>
                </a:lnTo>
                <a:lnTo>
                  <a:pt x="667595" y="107387"/>
                </a:lnTo>
                <a:lnTo>
                  <a:pt x="646174" y="68726"/>
                </a:lnTo>
                <a:lnTo>
                  <a:pt x="615711" y="38657"/>
                </a:lnTo>
                <a:lnTo>
                  <a:pt x="578057" y="17180"/>
                </a:lnTo>
                <a:lnTo>
                  <a:pt x="535058" y="4295"/>
                </a:lnTo>
                <a:lnTo>
                  <a:pt x="488566" y="0"/>
                </a:lnTo>
                <a:close/>
              </a:path>
            </a:pathLst>
          </a:custGeom>
          <a:solidFill>
            <a:srgbClr val="FFFFFF"/>
          </a:solidFill>
        </p:spPr>
        <p:txBody>
          <a:bodyPr wrap="square" lIns="0" tIns="0" rIns="0" bIns="0" rtlCol="0"/>
          <a:lstStyle/>
          <a:p>
            <a:endParaRPr sz="2205"/>
          </a:p>
        </p:txBody>
      </p:sp>
      <p:sp>
        <p:nvSpPr>
          <p:cNvPr id="32" name="object 17"/>
          <p:cNvSpPr/>
          <p:nvPr/>
        </p:nvSpPr>
        <p:spPr>
          <a:xfrm>
            <a:off x="1799913" y="4149341"/>
            <a:ext cx="300038" cy="381048"/>
          </a:xfrm>
          <a:custGeom>
            <a:avLst/>
            <a:gdLst/>
            <a:ahLst/>
            <a:cxnLst/>
            <a:rect l="l" t="t" r="r" b="b"/>
            <a:pathLst>
              <a:path w="381000" h="483870">
                <a:moveTo>
                  <a:pt x="190463" y="0"/>
                </a:moveTo>
                <a:lnTo>
                  <a:pt x="143971" y="4294"/>
                </a:lnTo>
                <a:lnTo>
                  <a:pt x="100975" y="17180"/>
                </a:lnTo>
                <a:lnTo>
                  <a:pt x="63323" y="38657"/>
                </a:lnTo>
                <a:lnTo>
                  <a:pt x="32864" y="68725"/>
                </a:lnTo>
                <a:lnTo>
                  <a:pt x="11445" y="107386"/>
                </a:lnTo>
                <a:lnTo>
                  <a:pt x="915" y="154640"/>
                </a:lnTo>
                <a:lnTo>
                  <a:pt x="0" y="194523"/>
                </a:lnTo>
                <a:lnTo>
                  <a:pt x="2774" y="244717"/>
                </a:lnTo>
                <a:lnTo>
                  <a:pt x="9130" y="297901"/>
                </a:lnTo>
                <a:lnTo>
                  <a:pt x="18959" y="346753"/>
                </a:lnTo>
                <a:lnTo>
                  <a:pt x="32155" y="383953"/>
                </a:lnTo>
                <a:lnTo>
                  <a:pt x="83275" y="442793"/>
                </a:lnTo>
                <a:lnTo>
                  <a:pt x="119550" y="465425"/>
                </a:lnTo>
                <a:lnTo>
                  <a:pt x="160069" y="480424"/>
                </a:lnTo>
                <a:lnTo>
                  <a:pt x="190477" y="483368"/>
                </a:lnTo>
                <a:lnTo>
                  <a:pt x="204436" y="482632"/>
                </a:lnTo>
                <a:lnTo>
                  <a:pt x="261396" y="465425"/>
                </a:lnTo>
                <a:lnTo>
                  <a:pt x="297668" y="442793"/>
                </a:lnTo>
                <a:lnTo>
                  <a:pt x="327525" y="414858"/>
                </a:lnTo>
                <a:lnTo>
                  <a:pt x="361977" y="346753"/>
                </a:lnTo>
                <a:lnTo>
                  <a:pt x="371811" y="297901"/>
                </a:lnTo>
                <a:lnTo>
                  <a:pt x="378172" y="244717"/>
                </a:lnTo>
                <a:lnTo>
                  <a:pt x="380948" y="194523"/>
                </a:lnTo>
                <a:lnTo>
                  <a:pt x="380024" y="154640"/>
                </a:lnTo>
                <a:lnTo>
                  <a:pt x="369493" y="107386"/>
                </a:lnTo>
                <a:lnTo>
                  <a:pt x="348072" y="68725"/>
                </a:lnTo>
                <a:lnTo>
                  <a:pt x="317609" y="38657"/>
                </a:lnTo>
                <a:lnTo>
                  <a:pt x="279954" y="17180"/>
                </a:lnTo>
                <a:lnTo>
                  <a:pt x="236956" y="4294"/>
                </a:lnTo>
                <a:lnTo>
                  <a:pt x="190463" y="0"/>
                </a:lnTo>
                <a:close/>
              </a:path>
            </a:pathLst>
          </a:custGeom>
          <a:ln w="12656">
            <a:solidFill>
              <a:srgbClr val="231F20"/>
            </a:solidFill>
          </a:ln>
        </p:spPr>
        <p:txBody>
          <a:bodyPr wrap="square" lIns="0" tIns="0" rIns="0" bIns="0" rtlCol="0"/>
          <a:lstStyle/>
          <a:p>
            <a:endParaRPr sz="2205"/>
          </a:p>
        </p:txBody>
      </p:sp>
      <p:sp>
        <p:nvSpPr>
          <p:cNvPr id="50" name="object 35"/>
          <p:cNvSpPr/>
          <p:nvPr/>
        </p:nvSpPr>
        <p:spPr>
          <a:xfrm>
            <a:off x="7504090" y="4108388"/>
            <a:ext cx="300038" cy="381048"/>
          </a:xfrm>
          <a:custGeom>
            <a:avLst/>
            <a:gdLst/>
            <a:ahLst/>
            <a:cxnLst/>
            <a:rect l="l" t="t" r="r" b="b"/>
            <a:pathLst>
              <a:path w="381000" h="483870">
                <a:moveTo>
                  <a:pt x="190463" y="0"/>
                </a:moveTo>
                <a:lnTo>
                  <a:pt x="143971" y="4294"/>
                </a:lnTo>
                <a:lnTo>
                  <a:pt x="100975" y="17180"/>
                </a:lnTo>
                <a:lnTo>
                  <a:pt x="63323" y="38657"/>
                </a:lnTo>
                <a:lnTo>
                  <a:pt x="32864" y="68725"/>
                </a:lnTo>
                <a:lnTo>
                  <a:pt x="11445" y="107386"/>
                </a:lnTo>
                <a:lnTo>
                  <a:pt x="915" y="154640"/>
                </a:lnTo>
                <a:lnTo>
                  <a:pt x="0" y="194523"/>
                </a:lnTo>
                <a:lnTo>
                  <a:pt x="2774" y="244717"/>
                </a:lnTo>
                <a:lnTo>
                  <a:pt x="9130" y="297901"/>
                </a:lnTo>
                <a:lnTo>
                  <a:pt x="18959" y="346753"/>
                </a:lnTo>
                <a:lnTo>
                  <a:pt x="32155" y="383953"/>
                </a:lnTo>
                <a:lnTo>
                  <a:pt x="83275" y="442793"/>
                </a:lnTo>
                <a:lnTo>
                  <a:pt x="119550" y="465425"/>
                </a:lnTo>
                <a:lnTo>
                  <a:pt x="160069" y="480424"/>
                </a:lnTo>
                <a:lnTo>
                  <a:pt x="190477" y="483368"/>
                </a:lnTo>
                <a:lnTo>
                  <a:pt x="204436" y="482632"/>
                </a:lnTo>
                <a:lnTo>
                  <a:pt x="261396" y="465425"/>
                </a:lnTo>
                <a:lnTo>
                  <a:pt x="297668" y="442793"/>
                </a:lnTo>
                <a:lnTo>
                  <a:pt x="327525" y="414858"/>
                </a:lnTo>
                <a:lnTo>
                  <a:pt x="361977" y="346753"/>
                </a:lnTo>
                <a:lnTo>
                  <a:pt x="371811" y="297901"/>
                </a:lnTo>
                <a:lnTo>
                  <a:pt x="378172" y="244717"/>
                </a:lnTo>
                <a:lnTo>
                  <a:pt x="380948" y="194523"/>
                </a:lnTo>
                <a:lnTo>
                  <a:pt x="380024" y="154640"/>
                </a:lnTo>
                <a:lnTo>
                  <a:pt x="369493" y="107386"/>
                </a:lnTo>
                <a:lnTo>
                  <a:pt x="348072" y="68725"/>
                </a:lnTo>
                <a:lnTo>
                  <a:pt x="317609" y="38657"/>
                </a:lnTo>
                <a:lnTo>
                  <a:pt x="279954" y="17180"/>
                </a:lnTo>
                <a:lnTo>
                  <a:pt x="236956" y="4294"/>
                </a:lnTo>
                <a:lnTo>
                  <a:pt x="190463" y="0"/>
                </a:lnTo>
                <a:close/>
              </a:path>
            </a:pathLst>
          </a:custGeom>
          <a:ln w="12656">
            <a:solidFill>
              <a:srgbClr val="231F20"/>
            </a:solidFill>
          </a:ln>
        </p:spPr>
        <p:txBody>
          <a:bodyPr wrap="square" lIns="0" tIns="0" rIns="0" bIns="0" rtlCol="0"/>
          <a:lstStyle/>
          <a:p>
            <a:endParaRPr sz="2205"/>
          </a:p>
        </p:txBody>
      </p:sp>
      <p:sp>
        <p:nvSpPr>
          <p:cNvPr id="66" name="object 50"/>
          <p:cNvSpPr/>
          <p:nvPr/>
        </p:nvSpPr>
        <p:spPr>
          <a:xfrm>
            <a:off x="4665318" y="4227671"/>
            <a:ext cx="294037" cy="391049"/>
          </a:xfrm>
          <a:custGeom>
            <a:avLst/>
            <a:gdLst/>
            <a:ahLst/>
            <a:cxnLst/>
            <a:rect l="l" t="t" r="r" b="b"/>
            <a:pathLst>
              <a:path w="373379" h="496570">
                <a:moveTo>
                  <a:pt x="189306" y="0"/>
                </a:moveTo>
                <a:lnTo>
                  <a:pt x="183899" y="0"/>
                </a:lnTo>
                <a:lnTo>
                  <a:pt x="138792" y="4377"/>
                </a:lnTo>
                <a:lnTo>
                  <a:pt x="97079" y="17512"/>
                </a:lnTo>
                <a:lnTo>
                  <a:pt x="60552" y="39402"/>
                </a:lnTo>
                <a:lnTo>
                  <a:pt x="31002" y="70050"/>
                </a:lnTo>
                <a:lnTo>
                  <a:pt x="10220" y="109455"/>
                </a:lnTo>
                <a:lnTo>
                  <a:pt x="0" y="157618"/>
                </a:lnTo>
                <a:lnTo>
                  <a:pt x="2028" y="208152"/>
                </a:lnTo>
                <a:lnTo>
                  <a:pt x="12694" y="269541"/>
                </a:lnTo>
                <a:lnTo>
                  <a:pt x="28704" y="329861"/>
                </a:lnTo>
                <a:lnTo>
                  <a:pt x="46766" y="377187"/>
                </a:lnTo>
                <a:lnTo>
                  <a:pt x="51197" y="391059"/>
                </a:lnTo>
                <a:lnTo>
                  <a:pt x="68679" y="423961"/>
                </a:lnTo>
                <a:lnTo>
                  <a:pt x="105494" y="462824"/>
                </a:lnTo>
                <a:lnTo>
                  <a:pt x="167925" y="494576"/>
                </a:lnTo>
                <a:lnTo>
                  <a:pt x="196123" y="496388"/>
                </a:lnTo>
                <a:lnTo>
                  <a:pt x="259990" y="464347"/>
                </a:lnTo>
                <a:lnTo>
                  <a:pt x="299952" y="424863"/>
                </a:lnTo>
                <a:lnTo>
                  <a:pt x="320579" y="391340"/>
                </a:lnTo>
                <a:lnTo>
                  <a:pt x="344507" y="329861"/>
                </a:lnTo>
                <a:lnTo>
                  <a:pt x="360516" y="269541"/>
                </a:lnTo>
                <a:lnTo>
                  <a:pt x="371179" y="208152"/>
                </a:lnTo>
                <a:lnTo>
                  <a:pt x="373206" y="157618"/>
                </a:lnTo>
                <a:lnTo>
                  <a:pt x="362988" y="109455"/>
                </a:lnTo>
                <a:lnTo>
                  <a:pt x="342206" y="70050"/>
                </a:lnTo>
                <a:lnTo>
                  <a:pt x="312653" y="39402"/>
                </a:lnTo>
                <a:lnTo>
                  <a:pt x="276123" y="17512"/>
                </a:lnTo>
                <a:lnTo>
                  <a:pt x="234409" y="4377"/>
                </a:lnTo>
                <a:lnTo>
                  <a:pt x="189306" y="0"/>
                </a:lnTo>
                <a:close/>
              </a:path>
            </a:pathLst>
          </a:custGeom>
          <a:solidFill>
            <a:srgbClr val="FFFFFF"/>
          </a:solidFill>
        </p:spPr>
        <p:txBody>
          <a:bodyPr wrap="square" lIns="0" tIns="0" rIns="0" bIns="0" rtlCol="0"/>
          <a:lstStyle/>
          <a:p>
            <a:endParaRPr sz="2205"/>
          </a:p>
        </p:txBody>
      </p:sp>
      <p:sp>
        <p:nvSpPr>
          <p:cNvPr id="84" name="object 68"/>
          <p:cNvSpPr/>
          <p:nvPr/>
        </p:nvSpPr>
        <p:spPr>
          <a:xfrm>
            <a:off x="4649911" y="4097409"/>
            <a:ext cx="294037" cy="391049"/>
          </a:xfrm>
          <a:custGeom>
            <a:avLst/>
            <a:gdLst/>
            <a:ahLst/>
            <a:cxnLst/>
            <a:rect l="l" t="t" r="r" b="b"/>
            <a:pathLst>
              <a:path w="373379" h="496570">
                <a:moveTo>
                  <a:pt x="183900" y="0"/>
                </a:moveTo>
                <a:lnTo>
                  <a:pt x="138793" y="4377"/>
                </a:lnTo>
                <a:lnTo>
                  <a:pt x="97080" y="17511"/>
                </a:lnTo>
                <a:lnTo>
                  <a:pt x="60552" y="39401"/>
                </a:lnTo>
                <a:lnTo>
                  <a:pt x="31002" y="70046"/>
                </a:lnTo>
                <a:lnTo>
                  <a:pt x="10220" y="109447"/>
                </a:lnTo>
                <a:lnTo>
                  <a:pt x="0" y="157604"/>
                </a:lnTo>
                <a:lnTo>
                  <a:pt x="2034" y="208146"/>
                </a:lnTo>
                <a:lnTo>
                  <a:pt x="12699" y="269539"/>
                </a:lnTo>
                <a:lnTo>
                  <a:pt x="28706" y="329860"/>
                </a:lnTo>
                <a:lnTo>
                  <a:pt x="46766" y="377186"/>
                </a:lnTo>
                <a:lnTo>
                  <a:pt x="51198" y="391058"/>
                </a:lnTo>
                <a:lnTo>
                  <a:pt x="68679" y="423959"/>
                </a:lnTo>
                <a:lnTo>
                  <a:pt x="105494" y="462818"/>
                </a:lnTo>
                <a:lnTo>
                  <a:pt x="167926" y="494563"/>
                </a:lnTo>
                <a:lnTo>
                  <a:pt x="196136" y="496375"/>
                </a:lnTo>
                <a:lnTo>
                  <a:pt x="259996" y="464342"/>
                </a:lnTo>
                <a:lnTo>
                  <a:pt x="299955" y="424861"/>
                </a:lnTo>
                <a:lnTo>
                  <a:pt x="320580" y="391340"/>
                </a:lnTo>
                <a:lnTo>
                  <a:pt x="344507" y="329860"/>
                </a:lnTo>
                <a:lnTo>
                  <a:pt x="360518" y="269539"/>
                </a:lnTo>
                <a:lnTo>
                  <a:pt x="371185" y="208146"/>
                </a:lnTo>
                <a:lnTo>
                  <a:pt x="373219" y="157604"/>
                </a:lnTo>
                <a:lnTo>
                  <a:pt x="362997" y="109447"/>
                </a:lnTo>
                <a:lnTo>
                  <a:pt x="342212" y="70046"/>
                </a:lnTo>
                <a:lnTo>
                  <a:pt x="312657" y="39401"/>
                </a:lnTo>
                <a:lnTo>
                  <a:pt x="276128" y="17511"/>
                </a:lnTo>
                <a:lnTo>
                  <a:pt x="234417" y="4377"/>
                </a:lnTo>
                <a:lnTo>
                  <a:pt x="189319" y="0"/>
                </a:lnTo>
              </a:path>
            </a:pathLst>
          </a:custGeom>
          <a:ln w="12702">
            <a:solidFill>
              <a:srgbClr val="231F20"/>
            </a:solidFill>
          </a:ln>
        </p:spPr>
        <p:txBody>
          <a:bodyPr wrap="square" lIns="0" tIns="0" rIns="0" bIns="0" rtlCol="0"/>
          <a:lstStyle/>
          <a:p>
            <a:endParaRPr sz="2205"/>
          </a:p>
        </p:txBody>
      </p:sp>
      <p:grpSp>
        <p:nvGrpSpPr>
          <p:cNvPr id="4" name="Group 3"/>
          <p:cNvGrpSpPr/>
          <p:nvPr/>
        </p:nvGrpSpPr>
        <p:grpSpPr>
          <a:xfrm>
            <a:off x="1198773" y="4114800"/>
            <a:ext cx="7200900" cy="2398494"/>
            <a:chOff x="1200150" y="3439382"/>
            <a:chExt cx="7200900" cy="2398494"/>
          </a:xfrm>
        </p:grpSpPr>
        <p:sp>
          <p:nvSpPr>
            <p:cNvPr id="26" name="object 11"/>
            <p:cNvSpPr/>
            <p:nvPr/>
          </p:nvSpPr>
          <p:spPr>
            <a:xfrm>
              <a:off x="4020502" y="5297808"/>
              <a:ext cx="1500188" cy="540068"/>
            </a:xfrm>
            <a:custGeom>
              <a:avLst/>
              <a:gdLst/>
              <a:ahLst/>
              <a:cxnLst/>
              <a:rect l="l" t="t" r="r" b="b"/>
              <a:pathLst>
                <a:path w="1905000" h="685800">
                  <a:moveTo>
                    <a:pt x="952500" y="0"/>
                  </a:moveTo>
                  <a:lnTo>
                    <a:pt x="884476" y="860"/>
                  </a:lnTo>
                  <a:lnTo>
                    <a:pt x="817743" y="3405"/>
                  </a:lnTo>
                  <a:lnTo>
                    <a:pt x="752462" y="7574"/>
                  </a:lnTo>
                  <a:lnTo>
                    <a:pt x="688795" y="13311"/>
                  </a:lnTo>
                  <a:lnTo>
                    <a:pt x="626902" y="20556"/>
                  </a:lnTo>
                  <a:lnTo>
                    <a:pt x="566944" y="29253"/>
                  </a:lnTo>
                  <a:lnTo>
                    <a:pt x="509084" y="39343"/>
                  </a:lnTo>
                  <a:lnTo>
                    <a:pt x="453481" y="50769"/>
                  </a:lnTo>
                  <a:lnTo>
                    <a:pt x="400297" y="63471"/>
                  </a:lnTo>
                  <a:lnTo>
                    <a:pt x="349694" y="77392"/>
                  </a:lnTo>
                  <a:lnTo>
                    <a:pt x="301832" y="92474"/>
                  </a:lnTo>
                  <a:lnTo>
                    <a:pt x="256873" y="108659"/>
                  </a:lnTo>
                  <a:lnTo>
                    <a:pt x="214978" y="125890"/>
                  </a:lnTo>
                  <a:lnTo>
                    <a:pt x="176308" y="144107"/>
                  </a:lnTo>
                  <a:lnTo>
                    <a:pt x="141024" y="163253"/>
                  </a:lnTo>
                  <a:lnTo>
                    <a:pt x="81260" y="204100"/>
                  </a:lnTo>
                  <a:lnTo>
                    <a:pt x="36975" y="247966"/>
                  </a:lnTo>
                  <a:lnTo>
                    <a:pt x="9458" y="294387"/>
                  </a:lnTo>
                  <a:lnTo>
                    <a:pt x="0" y="342900"/>
                  </a:lnTo>
                  <a:lnTo>
                    <a:pt x="2391" y="367388"/>
                  </a:lnTo>
                  <a:lnTo>
                    <a:pt x="21040" y="414913"/>
                  </a:lnTo>
                  <a:lnTo>
                    <a:pt x="57102" y="460115"/>
                  </a:lnTo>
                  <a:lnTo>
                    <a:pt x="109288" y="502529"/>
                  </a:lnTo>
                  <a:lnTo>
                    <a:pt x="176308" y="541692"/>
                  </a:lnTo>
                  <a:lnTo>
                    <a:pt x="214978" y="559909"/>
                  </a:lnTo>
                  <a:lnTo>
                    <a:pt x="256873" y="577139"/>
                  </a:lnTo>
                  <a:lnTo>
                    <a:pt x="301832" y="593325"/>
                  </a:lnTo>
                  <a:lnTo>
                    <a:pt x="349694" y="608407"/>
                  </a:lnTo>
                  <a:lnTo>
                    <a:pt x="400297" y="622328"/>
                  </a:lnTo>
                  <a:lnTo>
                    <a:pt x="453481" y="635030"/>
                  </a:lnTo>
                  <a:lnTo>
                    <a:pt x="509084" y="646455"/>
                  </a:lnTo>
                  <a:lnTo>
                    <a:pt x="566944" y="656545"/>
                  </a:lnTo>
                  <a:lnTo>
                    <a:pt x="626902" y="665242"/>
                  </a:lnTo>
                  <a:lnTo>
                    <a:pt x="688795" y="672488"/>
                  </a:lnTo>
                  <a:lnTo>
                    <a:pt x="752462" y="678225"/>
                  </a:lnTo>
                  <a:lnTo>
                    <a:pt x="817743" y="682394"/>
                  </a:lnTo>
                  <a:lnTo>
                    <a:pt x="884476" y="684938"/>
                  </a:lnTo>
                  <a:lnTo>
                    <a:pt x="952500" y="685799"/>
                  </a:lnTo>
                  <a:lnTo>
                    <a:pt x="1020523" y="684938"/>
                  </a:lnTo>
                  <a:lnTo>
                    <a:pt x="1087256" y="682394"/>
                  </a:lnTo>
                  <a:lnTo>
                    <a:pt x="1152536" y="678225"/>
                  </a:lnTo>
                  <a:lnTo>
                    <a:pt x="1216204" y="672488"/>
                  </a:lnTo>
                  <a:lnTo>
                    <a:pt x="1278097" y="665242"/>
                  </a:lnTo>
                  <a:lnTo>
                    <a:pt x="1338054" y="656545"/>
                  </a:lnTo>
                  <a:lnTo>
                    <a:pt x="1395915" y="646455"/>
                  </a:lnTo>
                  <a:lnTo>
                    <a:pt x="1451518" y="635030"/>
                  </a:lnTo>
                  <a:lnTo>
                    <a:pt x="1504701" y="622328"/>
                  </a:lnTo>
                  <a:lnTo>
                    <a:pt x="1555304" y="608407"/>
                  </a:lnTo>
                  <a:lnTo>
                    <a:pt x="1603166" y="593325"/>
                  </a:lnTo>
                  <a:lnTo>
                    <a:pt x="1648125" y="577139"/>
                  </a:lnTo>
                  <a:lnTo>
                    <a:pt x="1690020" y="559909"/>
                  </a:lnTo>
                  <a:lnTo>
                    <a:pt x="1728690" y="541692"/>
                  </a:lnTo>
                  <a:lnTo>
                    <a:pt x="1763974" y="522546"/>
                  </a:lnTo>
                  <a:lnTo>
                    <a:pt x="1823739" y="481699"/>
                  </a:lnTo>
                  <a:lnTo>
                    <a:pt x="1868024" y="437833"/>
                  </a:lnTo>
                  <a:lnTo>
                    <a:pt x="1895541" y="391412"/>
                  </a:lnTo>
                  <a:lnTo>
                    <a:pt x="1905000" y="342900"/>
                  </a:lnTo>
                  <a:lnTo>
                    <a:pt x="1902608" y="318411"/>
                  </a:lnTo>
                  <a:lnTo>
                    <a:pt x="1883959" y="270886"/>
                  </a:lnTo>
                  <a:lnTo>
                    <a:pt x="1847897" y="225684"/>
                  </a:lnTo>
                  <a:lnTo>
                    <a:pt x="1795711" y="183270"/>
                  </a:lnTo>
                  <a:lnTo>
                    <a:pt x="1728690" y="144107"/>
                  </a:lnTo>
                  <a:lnTo>
                    <a:pt x="1690020" y="125890"/>
                  </a:lnTo>
                  <a:lnTo>
                    <a:pt x="1648125" y="108659"/>
                  </a:lnTo>
                  <a:lnTo>
                    <a:pt x="1603166" y="92474"/>
                  </a:lnTo>
                  <a:lnTo>
                    <a:pt x="1555304" y="77392"/>
                  </a:lnTo>
                  <a:lnTo>
                    <a:pt x="1504701" y="63471"/>
                  </a:lnTo>
                  <a:lnTo>
                    <a:pt x="1451518" y="50769"/>
                  </a:lnTo>
                  <a:lnTo>
                    <a:pt x="1395915" y="39343"/>
                  </a:lnTo>
                  <a:lnTo>
                    <a:pt x="1338054" y="29253"/>
                  </a:lnTo>
                  <a:lnTo>
                    <a:pt x="1278097" y="20556"/>
                  </a:lnTo>
                  <a:lnTo>
                    <a:pt x="1216204" y="13311"/>
                  </a:lnTo>
                  <a:lnTo>
                    <a:pt x="1152536" y="7574"/>
                  </a:lnTo>
                  <a:lnTo>
                    <a:pt x="1087256" y="3405"/>
                  </a:lnTo>
                  <a:lnTo>
                    <a:pt x="1020523" y="860"/>
                  </a:lnTo>
                  <a:lnTo>
                    <a:pt x="952500" y="0"/>
                  </a:lnTo>
                  <a:close/>
                </a:path>
              </a:pathLst>
            </a:custGeom>
            <a:solidFill>
              <a:srgbClr val="232F3E">
                <a:alpha val="45878"/>
              </a:srgbClr>
            </a:solidFill>
          </p:spPr>
          <p:txBody>
            <a:bodyPr wrap="square" lIns="0" tIns="0" rIns="0" bIns="0" rtlCol="0"/>
            <a:lstStyle/>
            <a:p>
              <a:endParaRPr sz="2205"/>
            </a:p>
          </p:txBody>
        </p:sp>
        <p:sp>
          <p:nvSpPr>
            <p:cNvPr id="27" name="object 12"/>
            <p:cNvSpPr/>
            <p:nvPr/>
          </p:nvSpPr>
          <p:spPr>
            <a:xfrm>
              <a:off x="1200150" y="5297808"/>
              <a:ext cx="1500188" cy="540068"/>
            </a:xfrm>
            <a:custGeom>
              <a:avLst/>
              <a:gdLst/>
              <a:ahLst/>
              <a:cxnLst/>
              <a:rect l="l" t="t" r="r" b="b"/>
              <a:pathLst>
                <a:path w="1905000" h="685800">
                  <a:moveTo>
                    <a:pt x="952500" y="0"/>
                  </a:moveTo>
                  <a:lnTo>
                    <a:pt x="884476" y="860"/>
                  </a:lnTo>
                  <a:lnTo>
                    <a:pt x="817743" y="3405"/>
                  </a:lnTo>
                  <a:lnTo>
                    <a:pt x="752462" y="7574"/>
                  </a:lnTo>
                  <a:lnTo>
                    <a:pt x="688795" y="13311"/>
                  </a:lnTo>
                  <a:lnTo>
                    <a:pt x="626902" y="20556"/>
                  </a:lnTo>
                  <a:lnTo>
                    <a:pt x="566944" y="29253"/>
                  </a:lnTo>
                  <a:lnTo>
                    <a:pt x="509084" y="39343"/>
                  </a:lnTo>
                  <a:lnTo>
                    <a:pt x="453481" y="50769"/>
                  </a:lnTo>
                  <a:lnTo>
                    <a:pt x="400297" y="63471"/>
                  </a:lnTo>
                  <a:lnTo>
                    <a:pt x="349694" y="77392"/>
                  </a:lnTo>
                  <a:lnTo>
                    <a:pt x="301832" y="92474"/>
                  </a:lnTo>
                  <a:lnTo>
                    <a:pt x="256873" y="108659"/>
                  </a:lnTo>
                  <a:lnTo>
                    <a:pt x="214978" y="125890"/>
                  </a:lnTo>
                  <a:lnTo>
                    <a:pt x="176308" y="144107"/>
                  </a:lnTo>
                  <a:lnTo>
                    <a:pt x="141024" y="163253"/>
                  </a:lnTo>
                  <a:lnTo>
                    <a:pt x="81260" y="204100"/>
                  </a:lnTo>
                  <a:lnTo>
                    <a:pt x="36975" y="247966"/>
                  </a:lnTo>
                  <a:lnTo>
                    <a:pt x="9458" y="294387"/>
                  </a:lnTo>
                  <a:lnTo>
                    <a:pt x="0" y="342900"/>
                  </a:lnTo>
                  <a:lnTo>
                    <a:pt x="2391" y="367388"/>
                  </a:lnTo>
                  <a:lnTo>
                    <a:pt x="21040" y="414913"/>
                  </a:lnTo>
                  <a:lnTo>
                    <a:pt x="57102" y="460115"/>
                  </a:lnTo>
                  <a:lnTo>
                    <a:pt x="109288" y="502529"/>
                  </a:lnTo>
                  <a:lnTo>
                    <a:pt x="176308" y="541692"/>
                  </a:lnTo>
                  <a:lnTo>
                    <a:pt x="214978" y="559909"/>
                  </a:lnTo>
                  <a:lnTo>
                    <a:pt x="256873" y="577139"/>
                  </a:lnTo>
                  <a:lnTo>
                    <a:pt x="301832" y="593325"/>
                  </a:lnTo>
                  <a:lnTo>
                    <a:pt x="349694" y="608407"/>
                  </a:lnTo>
                  <a:lnTo>
                    <a:pt x="400297" y="622328"/>
                  </a:lnTo>
                  <a:lnTo>
                    <a:pt x="453481" y="635030"/>
                  </a:lnTo>
                  <a:lnTo>
                    <a:pt x="509084" y="646455"/>
                  </a:lnTo>
                  <a:lnTo>
                    <a:pt x="566944" y="656545"/>
                  </a:lnTo>
                  <a:lnTo>
                    <a:pt x="626902" y="665242"/>
                  </a:lnTo>
                  <a:lnTo>
                    <a:pt x="688795" y="672488"/>
                  </a:lnTo>
                  <a:lnTo>
                    <a:pt x="752462" y="678225"/>
                  </a:lnTo>
                  <a:lnTo>
                    <a:pt x="817743" y="682394"/>
                  </a:lnTo>
                  <a:lnTo>
                    <a:pt x="884476" y="684938"/>
                  </a:lnTo>
                  <a:lnTo>
                    <a:pt x="952500" y="685799"/>
                  </a:lnTo>
                  <a:lnTo>
                    <a:pt x="1020523" y="684938"/>
                  </a:lnTo>
                  <a:lnTo>
                    <a:pt x="1087256" y="682394"/>
                  </a:lnTo>
                  <a:lnTo>
                    <a:pt x="1152536" y="678225"/>
                  </a:lnTo>
                  <a:lnTo>
                    <a:pt x="1216204" y="672488"/>
                  </a:lnTo>
                  <a:lnTo>
                    <a:pt x="1278097" y="665242"/>
                  </a:lnTo>
                  <a:lnTo>
                    <a:pt x="1338054" y="656545"/>
                  </a:lnTo>
                  <a:lnTo>
                    <a:pt x="1395915" y="646455"/>
                  </a:lnTo>
                  <a:lnTo>
                    <a:pt x="1451518" y="635030"/>
                  </a:lnTo>
                  <a:lnTo>
                    <a:pt x="1504701" y="622328"/>
                  </a:lnTo>
                  <a:lnTo>
                    <a:pt x="1555304" y="608407"/>
                  </a:lnTo>
                  <a:lnTo>
                    <a:pt x="1603166" y="593325"/>
                  </a:lnTo>
                  <a:lnTo>
                    <a:pt x="1648125" y="577139"/>
                  </a:lnTo>
                  <a:lnTo>
                    <a:pt x="1690020" y="559909"/>
                  </a:lnTo>
                  <a:lnTo>
                    <a:pt x="1728690" y="541692"/>
                  </a:lnTo>
                  <a:lnTo>
                    <a:pt x="1763974" y="522546"/>
                  </a:lnTo>
                  <a:lnTo>
                    <a:pt x="1823739" y="481699"/>
                  </a:lnTo>
                  <a:lnTo>
                    <a:pt x="1868024" y="437833"/>
                  </a:lnTo>
                  <a:lnTo>
                    <a:pt x="1895541" y="391412"/>
                  </a:lnTo>
                  <a:lnTo>
                    <a:pt x="1905000" y="342900"/>
                  </a:lnTo>
                  <a:lnTo>
                    <a:pt x="1902608" y="318411"/>
                  </a:lnTo>
                  <a:lnTo>
                    <a:pt x="1883959" y="270886"/>
                  </a:lnTo>
                  <a:lnTo>
                    <a:pt x="1847897" y="225684"/>
                  </a:lnTo>
                  <a:lnTo>
                    <a:pt x="1795711" y="183270"/>
                  </a:lnTo>
                  <a:lnTo>
                    <a:pt x="1728690" y="144107"/>
                  </a:lnTo>
                  <a:lnTo>
                    <a:pt x="1690020" y="125890"/>
                  </a:lnTo>
                  <a:lnTo>
                    <a:pt x="1648125" y="108659"/>
                  </a:lnTo>
                  <a:lnTo>
                    <a:pt x="1603166" y="92474"/>
                  </a:lnTo>
                  <a:lnTo>
                    <a:pt x="1555304" y="77392"/>
                  </a:lnTo>
                  <a:lnTo>
                    <a:pt x="1504701" y="63471"/>
                  </a:lnTo>
                  <a:lnTo>
                    <a:pt x="1451518" y="50769"/>
                  </a:lnTo>
                  <a:lnTo>
                    <a:pt x="1395915" y="39343"/>
                  </a:lnTo>
                  <a:lnTo>
                    <a:pt x="1338054" y="29253"/>
                  </a:lnTo>
                  <a:lnTo>
                    <a:pt x="1278097" y="20556"/>
                  </a:lnTo>
                  <a:lnTo>
                    <a:pt x="1216204" y="13311"/>
                  </a:lnTo>
                  <a:lnTo>
                    <a:pt x="1152536" y="7574"/>
                  </a:lnTo>
                  <a:lnTo>
                    <a:pt x="1087256" y="3405"/>
                  </a:lnTo>
                  <a:lnTo>
                    <a:pt x="1020523" y="860"/>
                  </a:lnTo>
                  <a:lnTo>
                    <a:pt x="952500" y="0"/>
                  </a:lnTo>
                  <a:close/>
                </a:path>
              </a:pathLst>
            </a:custGeom>
            <a:solidFill>
              <a:srgbClr val="232F3E">
                <a:alpha val="45878"/>
              </a:srgbClr>
            </a:solidFill>
          </p:spPr>
          <p:txBody>
            <a:bodyPr wrap="square" lIns="0" tIns="0" rIns="0" bIns="0" rtlCol="0"/>
            <a:lstStyle/>
            <a:p>
              <a:endParaRPr sz="2205"/>
            </a:p>
          </p:txBody>
        </p:sp>
        <p:sp>
          <p:nvSpPr>
            <p:cNvPr id="28" name="object 13"/>
            <p:cNvSpPr/>
            <p:nvPr/>
          </p:nvSpPr>
          <p:spPr>
            <a:xfrm>
              <a:off x="6900862" y="5297808"/>
              <a:ext cx="1500188" cy="540068"/>
            </a:xfrm>
            <a:custGeom>
              <a:avLst/>
              <a:gdLst/>
              <a:ahLst/>
              <a:cxnLst/>
              <a:rect l="l" t="t" r="r" b="b"/>
              <a:pathLst>
                <a:path w="1905000" h="685800">
                  <a:moveTo>
                    <a:pt x="952500" y="0"/>
                  </a:moveTo>
                  <a:lnTo>
                    <a:pt x="884476" y="860"/>
                  </a:lnTo>
                  <a:lnTo>
                    <a:pt x="817743" y="3405"/>
                  </a:lnTo>
                  <a:lnTo>
                    <a:pt x="752462" y="7574"/>
                  </a:lnTo>
                  <a:lnTo>
                    <a:pt x="688795" y="13311"/>
                  </a:lnTo>
                  <a:lnTo>
                    <a:pt x="626902" y="20556"/>
                  </a:lnTo>
                  <a:lnTo>
                    <a:pt x="566944" y="29253"/>
                  </a:lnTo>
                  <a:lnTo>
                    <a:pt x="509084" y="39343"/>
                  </a:lnTo>
                  <a:lnTo>
                    <a:pt x="453481" y="50769"/>
                  </a:lnTo>
                  <a:lnTo>
                    <a:pt x="400297" y="63471"/>
                  </a:lnTo>
                  <a:lnTo>
                    <a:pt x="349694" y="77392"/>
                  </a:lnTo>
                  <a:lnTo>
                    <a:pt x="301832" y="92474"/>
                  </a:lnTo>
                  <a:lnTo>
                    <a:pt x="256873" y="108659"/>
                  </a:lnTo>
                  <a:lnTo>
                    <a:pt x="214978" y="125890"/>
                  </a:lnTo>
                  <a:lnTo>
                    <a:pt x="176308" y="144107"/>
                  </a:lnTo>
                  <a:lnTo>
                    <a:pt x="141024" y="163253"/>
                  </a:lnTo>
                  <a:lnTo>
                    <a:pt x="81260" y="204100"/>
                  </a:lnTo>
                  <a:lnTo>
                    <a:pt x="36975" y="247966"/>
                  </a:lnTo>
                  <a:lnTo>
                    <a:pt x="9458" y="294387"/>
                  </a:lnTo>
                  <a:lnTo>
                    <a:pt x="0" y="342900"/>
                  </a:lnTo>
                  <a:lnTo>
                    <a:pt x="2391" y="367388"/>
                  </a:lnTo>
                  <a:lnTo>
                    <a:pt x="21040" y="414913"/>
                  </a:lnTo>
                  <a:lnTo>
                    <a:pt x="57102" y="460115"/>
                  </a:lnTo>
                  <a:lnTo>
                    <a:pt x="109288" y="502529"/>
                  </a:lnTo>
                  <a:lnTo>
                    <a:pt x="176308" y="541692"/>
                  </a:lnTo>
                  <a:lnTo>
                    <a:pt x="214978" y="559909"/>
                  </a:lnTo>
                  <a:lnTo>
                    <a:pt x="256873" y="577139"/>
                  </a:lnTo>
                  <a:lnTo>
                    <a:pt x="301832" y="593325"/>
                  </a:lnTo>
                  <a:lnTo>
                    <a:pt x="349694" y="608407"/>
                  </a:lnTo>
                  <a:lnTo>
                    <a:pt x="400297" y="622328"/>
                  </a:lnTo>
                  <a:lnTo>
                    <a:pt x="453481" y="635030"/>
                  </a:lnTo>
                  <a:lnTo>
                    <a:pt x="509084" y="646455"/>
                  </a:lnTo>
                  <a:lnTo>
                    <a:pt x="566944" y="656545"/>
                  </a:lnTo>
                  <a:lnTo>
                    <a:pt x="626902" y="665242"/>
                  </a:lnTo>
                  <a:lnTo>
                    <a:pt x="688795" y="672488"/>
                  </a:lnTo>
                  <a:lnTo>
                    <a:pt x="752462" y="678225"/>
                  </a:lnTo>
                  <a:lnTo>
                    <a:pt x="817743" y="682394"/>
                  </a:lnTo>
                  <a:lnTo>
                    <a:pt x="884476" y="684938"/>
                  </a:lnTo>
                  <a:lnTo>
                    <a:pt x="952500" y="685799"/>
                  </a:lnTo>
                  <a:lnTo>
                    <a:pt x="1020523" y="684938"/>
                  </a:lnTo>
                  <a:lnTo>
                    <a:pt x="1087256" y="682394"/>
                  </a:lnTo>
                  <a:lnTo>
                    <a:pt x="1152536" y="678225"/>
                  </a:lnTo>
                  <a:lnTo>
                    <a:pt x="1216204" y="672488"/>
                  </a:lnTo>
                  <a:lnTo>
                    <a:pt x="1278097" y="665242"/>
                  </a:lnTo>
                  <a:lnTo>
                    <a:pt x="1338054" y="656545"/>
                  </a:lnTo>
                  <a:lnTo>
                    <a:pt x="1395915" y="646455"/>
                  </a:lnTo>
                  <a:lnTo>
                    <a:pt x="1451518" y="635030"/>
                  </a:lnTo>
                  <a:lnTo>
                    <a:pt x="1504701" y="622328"/>
                  </a:lnTo>
                  <a:lnTo>
                    <a:pt x="1555304" y="608407"/>
                  </a:lnTo>
                  <a:lnTo>
                    <a:pt x="1603166" y="593325"/>
                  </a:lnTo>
                  <a:lnTo>
                    <a:pt x="1648125" y="577139"/>
                  </a:lnTo>
                  <a:lnTo>
                    <a:pt x="1690020" y="559909"/>
                  </a:lnTo>
                  <a:lnTo>
                    <a:pt x="1728690" y="541692"/>
                  </a:lnTo>
                  <a:lnTo>
                    <a:pt x="1763974" y="522546"/>
                  </a:lnTo>
                  <a:lnTo>
                    <a:pt x="1823739" y="481699"/>
                  </a:lnTo>
                  <a:lnTo>
                    <a:pt x="1868024" y="437833"/>
                  </a:lnTo>
                  <a:lnTo>
                    <a:pt x="1895541" y="391412"/>
                  </a:lnTo>
                  <a:lnTo>
                    <a:pt x="1905000" y="342900"/>
                  </a:lnTo>
                  <a:lnTo>
                    <a:pt x="1902608" y="318411"/>
                  </a:lnTo>
                  <a:lnTo>
                    <a:pt x="1883959" y="270886"/>
                  </a:lnTo>
                  <a:lnTo>
                    <a:pt x="1847897" y="225684"/>
                  </a:lnTo>
                  <a:lnTo>
                    <a:pt x="1795711" y="183270"/>
                  </a:lnTo>
                  <a:lnTo>
                    <a:pt x="1728690" y="144107"/>
                  </a:lnTo>
                  <a:lnTo>
                    <a:pt x="1690020" y="125890"/>
                  </a:lnTo>
                  <a:lnTo>
                    <a:pt x="1648125" y="108659"/>
                  </a:lnTo>
                  <a:lnTo>
                    <a:pt x="1603166" y="92474"/>
                  </a:lnTo>
                  <a:lnTo>
                    <a:pt x="1555304" y="77392"/>
                  </a:lnTo>
                  <a:lnTo>
                    <a:pt x="1504701" y="63471"/>
                  </a:lnTo>
                  <a:lnTo>
                    <a:pt x="1451518" y="50769"/>
                  </a:lnTo>
                  <a:lnTo>
                    <a:pt x="1395915" y="39343"/>
                  </a:lnTo>
                  <a:lnTo>
                    <a:pt x="1338054" y="29253"/>
                  </a:lnTo>
                  <a:lnTo>
                    <a:pt x="1278097" y="20556"/>
                  </a:lnTo>
                  <a:lnTo>
                    <a:pt x="1216204" y="13311"/>
                  </a:lnTo>
                  <a:lnTo>
                    <a:pt x="1152536" y="7574"/>
                  </a:lnTo>
                  <a:lnTo>
                    <a:pt x="1087256" y="3405"/>
                  </a:lnTo>
                  <a:lnTo>
                    <a:pt x="1020523" y="860"/>
                  </a:lnTo>
                  <a:lnTo>
                    <a:pt x="952500" y="0"/>
                  </a:lnTo>
                  <a:close/>
                </a:path>
              </a:pathLst>
            </a:custGeom>
            <a:solidFill>
              <a:srgbClr val="232F3E">
                <a:alpha val="45878"/>
              </a:srgbClr>
            </a:solidFill>
          </p:spPr>
          <p:txBody>
            <a:bodyPr wrap="square" lIns="0" tIns="0" rIns="0" bIns="0" rtlCol="0"/>
            <a:lstStyle/>
            <a:p>
              <a:endParaRPr sz="2205"/>
            </a:p>
          </p:txBody>
        </p:sp>
        <p:sp>
          <p:nvSpPr>
            <p:cNvPr id="47" name="object 32"/>
            <p:cNvSpPr/>
            <p:nvPr/>
          </p:nvSpPr>
          <p:spPr>
            <a:xfrm>
              <a:off x="7260926" y="3439382"/>
              <a:ext cx="760095" cy="2110764"/>
            </a:xfrm>
            <a:custGeom>
              <a:avLst/>
              <a:gdLst/>
              <a:ahLst/>
              <a:cxnLst/>
              <a:rect l="l" t="t" r="r" b="b"/>
              <a:pathLst>
                <a:path w="965200" h="2680335">
                  <a:moveTo>
                    <a:pt x="800569" y="1555009"/>
                  </a:moveTo>
                  <a:lnTo>
                    <a:pt x="176230" y="1555009"/>
                  </a:lnTo>
                  <a:lnTo>
                    <a:pt x="176471" y="1672949"/>
                  </a:lnTo>
                  <a:lnTo>
                    <a:pt x="176597" y="1690409"/>
                  </a:lnTo>
                  <a:lnTo>
                    <a:pt x="176999" y="1690505"/>
                  </a:lnTo>
                  <a:lnTo>
                    <a:pt x="185446" y="2521625"/>
                  </a:lnTo>
                  <a:lnTo>
                    <a:pt x="99278" y="2589653"/>
                  </a:lnTo>
                  <a:lnTo>
                    <a:pt x="88992" y="2611627"/>
                  </a:lnTo>
                  <a:lnTo>
                    <a:pt x="88050" y="2637926"/>
                  </a:lnTo>
                  <a:lnTo>
                    <a:pt x="94048" y="2661506"/>
                  </a:lnTo>
                  <a:lnTo>
                    <a:pt x="104581" y="2675327"/>
                  </a:lnTo>
                  <a:lnTo>
                    <a:pt x="209881" y="2679710"/>
                  </a:lnTo>
                  <a:lnTo>
                    <a:pt x="401348" y="2611668"/>
                  </a:lnTo>
                  <a:lnTo>
                    <a:pt x="421413" y="2572275"/>
                  </a:lnTo>
                  <a:lnTo>
                    <a:pt x="462515" y="1816182"/>
                  </a:lnTo>
                  <a:lnTo>
                    <a:pt x="798858" y="1816182"/>
                  </a:lnTo>
                  <a:lnTo>
                    <a:pt x="800131" y="1690505"/>
                  </a:lnTo>
                  <a:lnTo>
                    <a:pt x="800533" y="1690409"/>
                  </a:lnTo>
                  <a:lnTo>
                    <a:pt x="800118" y="1592840"/>
                  </a:lnTo>
                  <a:lnTo>
                    <a:pt x="947293" y="1592840"/>
                  </a:lnTo>
                  <a:lnTo>
                    <a:pt x="949102" y="1584571"/>
                  </a:lnTo>
                  <a:lnTo>
                    <a:pt x="800118" y="1584571"/>
                  </a:lnTo>
                  <a:lnTo>
                    <a:pt x="800569" y="1555009"/>
                  </a:lnTo>
                  <a:close/>
                </a:path>
                <a:path w="965200" h="2680335">
                  <a:moveTo>
                    <a:pt x="798858" y="1816182"/>
                  </a:moveTo>
                  <a:lnTo>
                    <a:pt x="514602" y="1816182"/>
                  </a:lnTo>
                  <a:lnTo>
                    <a:pt x="555704" y="2572275"/>
                  </a:lnTo>
                  <a:lnTo>
                    <a:pt x="575782" y="2611668"/>
                  </a:lnTo>
                  <a:lnTo>
                    <a:pt x="767249" y="2679710"/>
                  </a:lnTo>
                  <a:lnTo>
                    <a:pt x="872549" y="2675327"/>
                  </a:lnTo>
                  <a:lnTo>
                    <a:pt x="883082" y="2661506"/>
                  </a:lnTo>
                  <a:lnTo>
                    <a:pt x="889082" y="2637926"/>
                  </a:lnTo>
                  <a:lnTo>
                    <a:pt x="888144" y="2611627"/>
                  </a:lnTo>
                  <a:lnTo>
                    <a:pt x="877865" y="2589653"/>
                  </a:lnTo>
                  <a:lnTo>
                    <a:pt x="791710" y="2521625"/>
                  </a:lnTo>
                  <a:lnTo>
                    <a:pt x="798858" y="1816182"/>
                  </a:lnTo>
                  <a:close/>
                </a:path>
                <a:path w="965200" h="2680335">
                  <a:moveTo>
                    <a:pt x="176414" y="1690365"/>
                  </a:moveTo>
                  <a:lnTo>
                    <a:pt x="176545" y="1708646"/>
                  </a:lnTo>
                  <a:lnTo>
                    <a:pt x="176507" y="1690387"/>
                  </a:lnTo>
                  <a:close/>
                </a:path>
                <a:path w="965200" h="2680335">
                  <a:moveTo>
                    <a:pt x="313484" y="538768"/>
                  </a:moveTo>
                  <a:lnTo>
                    <a:pt x="188452" y="568041"/>
                  </a:lnTo>
                  <a:lnTo>
                    <a:pt x="140073" y="588312"/>
                  </a:lnTo>
                  <a:lnTo>
                    <a:pt x="96497" y="613967"/>
                  </a:lnTo>
                  <a:lnTo>
                    <a:pt x="60666" y="646444"/>
                  </a:lnTo>
                  <a:lnTo>
                    <a:pt x="35521" y="687179"/>
                  </a:lnTo>
                  <a:lnTo>
                    <a:pt x="24006" y="737609"/>
                  </a:lnTo>
                  <a:lnTo>
                    <a:pt x="1795" y="1071929"/>
                  </a:lnTo>
                  <a:lnTo>
                    <a:pt x="38" y="1114713"/>
                  </a:lnTo>
                  <a:lnTo>
                    <a:pt x="0" y="1118311"/>
                  </a:lnTo>
                  <a:lnTo>
                    <a:pt x="202" y="1140005"/>
                  </a:lnTo>
                  <a:lnTo>
                    <a:pt x="24006" y="1566188"/>
                  </a:lnTo>
                  <a:lnTo>
                    <a:pt x="49046" y="1633174"/>
                  </a:lnTo>
                  <a:lnTo>
                    <a:pt x="104050" y="1672949"/>
                  </a:lnTo>
                  <a:lnTo>
                    <a:pt x="176414" y="1690365"/>
                  </a:lnTo>
                  <a:lnTo>
                    <a:pt x="175447" y="1555009"/>
                  </a:lnTo>
                  <a:lnTo>
                    <a:pt x="174031" y="1555009"/>
                  </a:lnTo>
                  <a:lnTo>
                    <a:pt x="174302" y="1394831"/>
                  </a:lnTo>
                  <a:lnTo>
                    <a:pt x="172327" y="1118311"/>
                  </a:lnTo>
                  <a:lnTo>
                    <a:pt x="174826" y="869078"/>
                  </a:lnTo>
                  <a:lnTo>
                    <a:pt x="175193" y="869078"/>
                  </a:lnTo>
                  <a:lnTo>
                    <a:pt x="175206" y="861341"/>
                  </a:lnTo>
                  <a:lnTo>
                    <a:pt x="811152" y="861341"/>
                  </a:lnTo>
                  <a:lnTo>
                    <a:pt x="811269" y="853657"/>
                  </a:lnTo>
                  <a:lnTo>
                    <a:pt x="957151" y="853657"/>
                  </a:lnTo>
                  <a:lnTo>
                    <a:pt x="953124" y="737609"/>
                  </a:lnTo>
                  <a:lnTo>
                    <a:pt x="941609" y="687179"/>
                  </a:lnTo>
                  <a:lnTo>
                    <a:pt x="916464" y="646444"/>
                  </a:lnTo>
                  <a:lnTo>
                    <a:pt x="880631" y="613967"/>
                  </a:lnTo>
                  <a:lnTo>
                    <a:pt x="859219" y="601362"/>
                  </a:lnTo>
                  <a:lnTo>
                    <a:pt x="499399" y="601362"/>
                  </a:lnTo>
                  <a:lnTo>
                    <a:pt x="423882" y="568283"/>
                  </a:lnTo>
                  <a:lnTo>
                    <a:pt x="195169" y="568283"/>
                  </a:lnTo>
                  <a:lnTo>
                    <a:pt x="313484" y="538768"/>
                  </a:lnTo>
                  <a:close/>
                </a:path>
                <a:path w="965200" h="2680335">
                  <a:moveTo>
                    <a:pt x="175027" y="967102"/>
                  </a:moveTo>
                  <a:lnTo>
                    <a:pt x="174302" y="1394831"/>
                  </a:lnTo>
                  <a:lnTo>
                    <a:pt x="175447" y="1555009"/>
                  </a:lnTo>
                  <a:lnTo>
                    <a:pt x="176230" y="1555009"/>
                  </a:lnTo>
                  <a:lnTo>
                    <a:pt x="175027" y="967102"/>
                  </a:lnTo>
                  <a:close/>
                </a:path>
                <a:path w="965200" h="2680335">
                  <a:moveTo>
                    <a:pt x="957417" y="861341"/>
                  </a:moveTo>
                  <a:lnTo>
                    <a:pt x="811152" y="861341"/>
                  </a:lnTo>
                  <a:lnTo>
                    <a:pt x="800569" y="1555009"/>
                  </a:lnTo>
                  <a:lnTo>
                    <a:pt x="953343" y="1555009"/>
                  </a:lnTo>
                  <a:lnTo>
                    <a:pt x="961041" y="1161502"/>
                  </a:lnTo>
                  <a:lnTo>
                    <a:pt x="962584" y="1139536"/>
                  </a:lnTo>
                  <a:lnTo>
                    <a:pt x="964246" y="1114713"/>
                  </a:lnTo>
                  <a:lnTo>
                    <a:pt x="965182" y="1089650"/>
                  </a:lnTo>
                  <a:lnTo>
                    <a:pt x="964552" y="1066962"/>
                  </a:lnTo>
                  <a:lnTo>
                    <a:pt x="957417" y="861341"/>
                  </a:lnTo>
                  <a:close/>
                </a:path>
                <a:path w="965200" h="2680335">
                  <a:moveTo>
                    <a:pt x="175193" y="869078"/>
                  </a:moveTo>
                  <a:lnTo>
                    <a:pt x="174826" y="869078"/>
                  </a:lnTo>
                  <a:lnTo>
                    <a:pt x="175027" y="967102"/>
                  </a:lnTo>
                  <a:lnTo>
                    <a:pt x="175193" y="869078"/>
                  </a:lnTo>
                  <a:close/>
                </a:path>
                <a:path w="965200" h="2680335">
                  <a:moveTo>
                    <a:pt x="789241" y="568283"/>
                  </a:moveTo>
                  <a:lnTo>
                    <a:pt x="567288" y="568283"/>
                  </a:lnTo>
                  <a:lnTo>
                    <a:pt x="499399" y="601362"/>
                  </a:lnTo>
                  <a:lnTo>
                    <a:pt x="859219" y="601362"/>
                  </a:lnTo>
                  <a:lnTo>
                    <a:pt x="837051" y="588312"/>
                  </a:lnTo>
                  <a:lnTo>
                    <a:pt x="789241" y="568283"/>
                  </a:lnTo>
                  <a:close/>
                </a:path>
                <a:path w="965200" h="2680335">
                  <a:moveTo>
                    <a:pt x="640054" y="532827"/>
                  </a:moveTo>
                  <a:lnTo>
                    <a:pt x="342941" y="532827"/>
                  </a:lnTo>
                  <a:lnTo>
                    <a:pt x="423882" y="568283"/>
                  </a:lnTo>
                  <a:lnTo>
                    <a:pt x="567288" y="568283"/>
                  </a:lnTo>
                  <a:lnTo>
                    <a:pt x="640054" y="532827"/>
                  </a:lnTo>
                  <a:close/>
                </a:path>
                <a:path w="965200" h="2680335">
                  <a:moveTo>
                    <a:pt x="675196" y="532827"/>
                  </a:moveTo>
                  <a:lnTo>
                    <a:pt x="666189" y="532827"/>
                  </a:lnTo>
                  <a:lnTo>
                    <a:pt x="788665" y="568041"/>
                  </a:lnTo>
                  <a:lnTo>
                    <a:pt x="789241" y="568283"/>
                  </a:lnTo>
                  <a:lnTo>
                    <a:pt x="790724" y="568283"/>
                  </a:lnTo>
                  <a:lnTo>
                    <a:pt x="675196" y="532827"/>
                  </a:lnTo>
                  <a:close/>
                </a:path>
                <a:path w="965200" h="2680335">
                  <a:moveTo>
                    <a:pt x="338862" y="532827"/>
                  </a:moveTo>
                  <a:lnTo>
                    <a:pt x="337302" y="532827"/>
                  </a:lnTo>
                  <a:lnTo>
                    <a:pt x="313484" y="538768"/>
                  </a:lnTo>
                  <a:lnTo>
                    <a:pt x="338862" y="532827"/>
                  </a:lnTo>
                  <a:close/>
                </a:path>
                <a:path w="965200" h="2680335">
                  <a:moveTo>
                    <a:pt x="341520" y="532204"/>
                  </a:moveTo>
                  <a:lnTo>
                    <a:pt x="338862" y="532827"/>
                  </a:lnTo>
                  <a:lnTo>
                    <a:pt x="342941" y="532827"/>
                  </a:lnTo>
                  <a:lnTo>
                    <a:pt x="341520" y="532204"/>
                  </a:lnTo>
                  <a:close/>
                </a:path>
                <a:path w="965200" h="2680335">
                  <a:moveTo>
                    <a:pt x="649753" y="528101"/>
                  </a:moveTo>
                  <a:lnTo>
                    <a:pt x="640054" y="532827"/>
                  </a:lnTo>
                  <a:lnTo>
                    <a:pt x="666189" y="532827"/>
                  </a:lnTo>
                  <a:lnTo>
                    <a:pt x="649753" y="528101"/>
                  </a:lnTo>
                  <a:close/>
                </a:path>
                <a:path w="965200" h="2680335">
                  <a:moveTo>
                    <a:pt x="488564" y="0"/>
                  </a:moveTo>
                  <a:lnTo>
                    <a:pt x="442072" y="4295"/>
                  </a:lnTo>
                  <a:lnTo>
                    <a:pt x="399074" y="17180"/>
                  </a:lnTo>
                  <a:lnTo>
                    <a:pt x="361419" y="38657"/>
                  </a:lnTo>
                  <a:lnTo>
                    <a:pt x="330957" y="68726"/>
                  </a:lnTo>
                  <a:lnTo>
                    <a:pt x="309535" y="107387"/>
                  </a:lnTo>
                  <a:lnTo>
                    <a:pt x="299004" y="154641"/>
                  </a:lnTo>
                  <a:lnTo>
                    <a:pt x="298090" y="194525"/>
                  </a:lnTo>
                  <a:lnTo>
                    <a:pt x="300867" y="244721"/>
                  </a:lnTo>
                  <a:lnTo>
                    <a:pt x="307225" y="297907"/>
                  </a:lnTo>
                  <a:lnTo>
                    <a:pt x="317053" y="346758"/>
                  </a:lnTo>
                  <a:lnTo>
                    <a:pt x="330244" y="383954"/>
                  </a:lnTo>
                  <a:lnTo>
                    <a:pt x="381375" y="442795"/>
                  </a:lnTo>
                  <a:lnTo>
                    <a:pt x="417652" y="465435"/>
                  </a:lnTo>
                  <a:lnTo>
                    <a:pt x="458171" y="480438"/>
                  </a:lnTo>
                  <a:lnTo>
                    <a:pt x="488568" y="483372"/>
                  </a:lnTo>
                  <a:lnTo>
                    <a:pt x="502522" y="482638"/>
                  </a:lnTo>
                  <a:lnTo>
                    <a:pt x="559489" y="465435"/>
                  </a:lnTo>
                  <a:lnTo>
                    <a:pt x="595757" y="442795"/>
                  </a:lnTo>
                  <a:lnTo>
                    <a:pt x="625611" y="414855"/>
                  </a:lnTo>
                  <a:lnTo>
                    <a:pt x="660073" y="346758"/>
                  </a:lnTo>
                  <a:lnTo>
                    <a:pt x="669910" y="297907"/>
                  </a:lnTo>
                  <a:lnTo>
                    <a:pt x="676273" y="244721"/>
                  </a:lnTo>
                  <a:lnTo>
                    <a:pt x="679050" y="194525"/>
                  </a:lnTo>
                  <a:lnTo>
                    <a:pt x="678126" y="154641"/>
                  </a:lnTo>
                  <a:lnTo>
                    <a:pt x="667595" y="107387"/>
                  </a:lnTo>
                  <a:lnTo>
                    <a:pt x="646174" y="68726"/>
                  </a:lnTo>
                  <a:lnTo>
                    <a:pt x="615711" y="38657"/>
                  </a:lnTo>
                  <a:lnTo>
                    <a:pt x="578056" y="17180"/>
                  </a:lnTo>
                  <a:lnTo>
                    <a:pt x="535058" y="4295"/>
                  </a:lnTo>
                  <a:lnTo>
                    <a:pt x="488564" y="0"/>
                  </a:lnTo>
                  <a:close/>
                </a:path>
              </a:pathLst>
            </a:custGeom>
            <a:solidFill>
              <a:srgbClr val="FFFFFF"/>
            </a:solidFill>
          </p:spPr>
          <p:txBody>
            <a:bodyPr wrap="square" lIns="0" tIns="0" rIns="0" bIns="0" rtlCol="0"/>
            <a:lstStyle/>
            <a:p>
              <a:endParaRPr sz="2205"/>
            </a:p>
          </p:txBody>
        </p:sp>
        <p:grpSp>
          <p:nvGrpSpPr>
            <p:cNvPr id="3" name="Group 2"/>
            <p:cNvGrpSpPr/>
            <p:nvPr/>
          </p:nvGrpSpPr>
          <p:grpSpPr>
            <a:xfrm>
              <a:off x="1565213" y="3843216"/>
              <a:ext cx="6460807" cy="1709940"/>
              <a:chOff x="1565213" y="3843216"/>
              <a:chExt cx="6460807" cy="1709940"/>
            </a:xfrm>
          </p:grpSpPr>
          <p:sp>
            <p:nvSpPr>
              <p:cNvPr id="30" name="object 15"/>
              <p:cNvSpPr/>
              <p:nvPr/>
            </p:nvSpPr>
            <p:spPr>
              <a:xfrm>
                <a:off x="1982110" y="3869545"/>
                <a:ext cx="257532" cy="865108"/>
              </a:xfrm>
              <a:custGeom>
                <a:avLst/>
                <a:gdLst/>
                <a:ahLst/>
                <a:cxnLst/>
                <a:rect l="l" t="t" r="r" b="b"/>
                <a:pathLst>
                  <a:path w="327025" h="1098550">
                    <a:moveTo>
                      <a:pt x="162096" y="0"/>
                    </a:moveTo>
                    <a:lnTo>
                      <a:pt x="149126" y="34868"/>
                    </a:lnTo>
                    <a:lnTo>
                      <a:pt x="114390" y="123250"/>
                    </a:lnTo>
                    <a:lnTo>
                      <a:pt x="64151" y="240805"/>
                    </a:lnTo>
                    <a:lnTo>
                      <a:pt x="4672" y="363195"/>
                    </a:lnTo>
                    <a:lnTo>
                      <a:pt x="0" y="1029868"/>
                    </a:lnTo>
                    <a:lnTo>
                      <a:pt x="3926" y="1057204"/>
                    </a:lnTo>
                    <a:lnTo>
                      <a:pt x="14252" y="1078773"/>
                    </a:lnTo>
                    <a:lnTo>
                      <a:pt x="28798" y="1092925"/>
                    </a:lnTo>
                    <a:lnTo>
                      <a:pt x="45382" y="1098010"/>
                    </a:lnTo>
                    <a:lnTo>
                      <a:pt x="262395" y="1098010"/>
                    </a:lnTo>
                    <a:lnTo>
                      <a:pt x="303325" y="1081637"/>
                    </a:lnTo>
                    <a:lnTo>
                      <a:pt x="318877" y="338067"/>
                    </a:lnTo>
                    <a:lnTo>
                      <a:pt x="326429" y="265254"/>
                    </a:lnTo>
                    <a:lnTo>
                      <a:pt x="319024" y="166623"/>
                    </a:lnTo>
                    <a:lnTo>
                      <a:pt x="306999" y="79831"/>
                    </a:lnTo>
                    <a:lnTo>
                      <a:pt x="300694" y="42532"/>
                    </a:lnTo>
                    <a:lnTo>
                      <a:pt x="162096" y="0"/>
                    </a:lnTo>
                    <a:close/>
                  </a:path>
                </a:pathLst>
              </a:custGeom>
              <a:solidFill>
                <a:srgbClr val="82D2EF"/>
              </a:solidFill>
            </p:spPr>
            <p:txBody>
              <a:bodyPr wrap="square" lIns="0" tIns="0" rIns="0" bIns="0" rtlCol="0"/>
              <a:lstStyle/>
              <a:p>
                <a:endParaRPr sz="2205"/>
              </a:p>
            </p:txBody>
          </p:sp>
          <p:sp>
            <p:nvSpPr>
              <p:cNvPr id="31" name="object 16"/>
              <p:cNvSpPr/>
              <p:nvPr/>
            </p:nvSpPr>
            <p:spPr>
              <a:xfrm>
                <a:off x="1565213" y="3858444"/>
                <a:ext cx="760095" cy="1694712"/>
              </a:xfrm>
              <a:custGeom>
                <a:avLst/>
                <a:gdLst/>
                <a:ahLst/>
                <a:cxnLst/>
                <a:rect l="l" t="t" r="r" b="b"/>
                <a:pathLst>
                  <a:path w="965200" h="2152015">
                    <a:moveTo>
                      <a:pt x="649759" y="0"/>
                    </a:moveTo>
                    <a:lnTo>
                      <a:pt x="788684" y="39952"/>
                    </a:lnTo>
                    <a:lnTo>
                      <a:pt x="837062" y="60224"/>
                    </a:lnTo>
                    <a:lnTo>
                      <a:pt x="880635" y="85881"/>
                    </a:lnTo>
                    <a:lnTo>
                      <a:pt x="916462" y="118358"/>
                    </a:lnTo>
                    <a:lnTo>
                      <a:pt x="941603" y="159088"/>
                    </a:lnTo>
                    <a:lnTo>
                      <a:pt x="953117" y="209507"/>
                    </a:lnTo>
                    <a:lnTo>
                      <a:pt x="964570" y="538873"/>
                    </a:lnTo>
                    <a:lnTo>
                      <a:pt x="965186" y="561555"/>
                    </a:lnTo>
                    <a:lnTo>
                      <a:pt x="964242" y="586618"/>
                    </a:lnTo>
                    <a:lnTo>
                      <a:pt x="962578" y="611440"/>
                    </a:lnTo>
                    <a:lnTo>
                      <a:pt x="961035" y="633401"/>
                    </a:lnTo>
                    <a:lnTo>
                      <a:pt x="953117" y="1038099"/>
                    </a:lnTo>
                    <a:lnTo>
                      <a:pt x="928088" y="1105084"/>
                    </a:lnTo>
                    <a:lnTo>
                      <a:pt x="873085" y="1144847"/>
                    </a:lnTo>
                    <a:lnTo>
                      <a:pt x="800125" y="1162416"/>
                    </a:lnTo>
                    <a:lnTo>
                      <a:pt x="791702" y="1993536"/>
                    </a:lnTo>
                    <a:lnTo>
                      <a:pt x="877871" y="2061551"/>
                    </a:lnTo>
                    <a:lnTo>
                      <a:pt x="888148" y="2083525"/>
                    </a:lnTo>
                    <a:lnTo>
                      <a:pt x="889083" y="2109824"/>
                    </a:lnTo>
                    <a:lnTo>
                      <a:pt x="883083" y="2133404"/>
                    </a:lnTo>
                    <a:lnTo>
                      <a:pt x="872555" y="2147224"/>
                    </a:lnTo>
                    <a:lnTo>
                      <a:pt x="767256" y="2151607"/>
                    </a:lnTo>
                    <a:lnTo>
                      <a:pt x="575788" y="2083579"/>
                    </a:lnTo>
                    <a:lnTo>
                      <a:pt x="555723" y="2044173"/>
                    </a:lnTo>
                    <a:lnTo>
                      <a:pt x="514608" y="1288093"/>
                    </a:lnTo>
                    <a:lnTo>
                      <a:pt x="488558" y="1288093"/>
                    </a:lnTo>
                    <a:lnTo>
                      <a:pt x="462533" y="1288093"/>
                    </a:lnTo>
                    <a:lnTo>
                      <a:pt x="421419" y="2044173"/>
                    </a:lnTo>
                    <a:lnTo>
                      <a:pt x="420089" y="2058032"/>
                    </a:lnTo>
                    <a:lnTo>
                      <a:pt x="417280" y="2069197"/>
                    </a:lnTo>
                    <a:lnTo>
                      <a:pt x="411521" y="2077703"/>
                    </a:lnTo>
                    <a:lnTo>
                      <a:pt x="401341" y="2083579"/>
                    </a:lnTo>
                    <a:lnTo>
                      <a:pt x="209873" y="2151607"/>
                    </a:lnTo>
                    <a:lnTo>
                      <a:pt x="104574" y="2147224"/>
                    </a:lnTo>
                    <a:lnTo>
                      <a:pt x="94052" y="2133404"/>
                    </a:lnTo>
                    <a:lnTo>
                      <a:pt x="88053" y="2109824"/>
                    </a:lnTo>
                    <a:lnTo>
                      <a:pt x="88989" y="2083525"/>
                    </a:lnTo>
                    <a:lnTo>
                      <a:pt x="99271" y="2061551"/>
                    </a:lnTo>
                    <a:lnTo>
                      <a:pt x="185440" y="1993536"/>
                    </a:lnTo>
                    <a:lnTo>
                      <a:pt x="177005" y="1162416"/>
                    </a:lnTo>
                    <a:lnTo>
                      <a:pt x="104044" y="1144847"/>
                    </a:lnTo>
                    <a:lnTo>
                      <a:pt x="49041" y="1105084"/>
                    </a:lnTo>
                    <a:lnTo>
                      <a:pt x="24012" y="1038099"/>
                    </a:lnTo>
                    <a:lnTo>
                      <a:pt x="1093" y="633045"/>
                    </a:lnTo>
                    <a:lnTo>
                      <a:pt x="0" y="588921"/>
                    </a:lnTo>
                    <a:lnTo>
                      <a:pt x="516" y="565694"/>
                    </a:lnTo>
                    <a:lnTo>
                      <a:pt x="24012" y="209507"/>
                    </a:lnTo>
                    <a:lnTo>
                      <a:pt x="35527" y="159088"/>
                    </a:lnTo>
                    <a:lnTo>
                      <a:pt x="60671" y="118358"/>
                    </a:lnTo>
                    <a:lnTo>
                      <a:pt x="96503" y="85881"/>
                    </a:lnTo>
                    <a:lnTo>
                      <a:pt x="140079" y="60224"/>
                    </a:lnTo>
                    <a:lnTo>
                      <a:pt x="188457" y="39952"/>
                    </a:lnTo>
                    <a:lnTo>
                      <a:pt x="341538" y="4103"/>
                    </a:lnTo>
                    <a:lnTo>
                      <a:pt x="499405" y="73274"/>
                    </a:lnTo>
                    <a:lnTo>
                      <a:pt x="649759" y="0"/>
                    </a:lnTo>
                    <a:close/>
                  </a:path>
                </a:pathLst>
              </a:custGeom>
              <a:ln w="12640">
                <a:solidFill>
                  <a:srgbClr val="231F20"/>
                </a:solidFill>
              </a:ln>
            </p:spPr>
            <p:txBody>
              <a:bodyPr wrap="square" lIns="0" tIns="0" rIns="0" bIns="0" rtlCol="0"/>
              <a:lstStyle/>
              <a:p>
                <a:endParaRPr sz="2205"/>
              </a:p>
            </p:txBody>
          </p:sp>
          <p:sp>
            <p:nvSpPr>
              <p:cNvPr id="33" name="object 18"/>
              <p:cNvSpPr/>
              <p:nvPr/>
            </p:nvSpPr>
            <p:spPr>
              <a:xfrm>
                <a:off x="2207324" y="4107855"/>
                <a:ext cx="100013" cy="9501"/>
              </a:xfrm>
              <a:custGeom>
                <a:avLst/>
                <a:gdLst/>
                <a:ahLst/>
                <a:cxnLst/>
                <a:rect l="l" t="t" r="r" b="b"/>
                <a:pathLst>
                  <a:path w="127000" h="12064">
                    <a:moveTo>
                      <a:pt x="-6351" y="5907"/>
                    </a:moveTo>
                    <a:lnTo>
                      <a:pt x="133218" y="5907"/>
                    </a:lnTo>
                  </a:path>
                </a:pathLst>
              </a:custGeom>
              <a:ln w="24517">
                <a:solidFill>
                  <a:srgbClr val="231F20"/>
                </a:solidFill>
              </a:ln>
            </p:spPr>
            <p:txBody>
              <a:bodyPr wrap="square" lIns="0" tIns="0" rIns="0" bIns="0" rtlCol="0"/>
              <a:lstStyle/>
              <a:p>
                <a:endParaRPr sz="2205"/>
              </a:p>
            </p:txBody>
          </p:sp>
          <p:sp>
            <p:nvSpPr>
              <p:cNvPr id="34" name="object 19"/>
              <p:cNvSpPr/>
              <p:nvPr/>
            </p:nvSpPr>
            <p:spPr>
              <a:xfrm>
                <a:off x="2195302" y="4696926"/>
                <a:ext cx="500" cy="87010"/>
              </a:xfrm>
              <a:custGeom>
                <a:avLst/>
                <a:gdLst/>
                <a:ahLst/>
                <a:cxnLst/>
                <a:rect l="l" t="t" r="r" b="b"/>
                <a:pathLst>
                  <a:path w="635" h="110489">
                    <a:moveTo>
                      <a:pt x="233" y="-6313"/>
                    </a:moveTo>
                    <a:lnTo>
                      <a:pt x="233" y="116225"/>
                    </a:lnTo>
                  </a:path>
                </a:pathLst>
              </a:custGeom>
              <a:ln w="13094">
                <a:solidFill>
                  <a:srgbClr val="231F20"/>
                </a:solidFill>
              </a:ln>
            </p:spPr>
            <p:txBody>
              <a:bodyPr wrap="square" lIns="0" tIns="0" rIns="0" bIns="0" rtlCol="0"/>
              <a:lstStyle/>
              <a:p>
                <a:endParaRPr sz="2205"/>
              </a:p>
            </p:txBody>
          </p:sp>
          <p:sp>
            <p:nvSpPr>
              <p:cNvPr id="35" name="object 20"/>
              <p:cNvSpPr/>
              <p:nvPr/>
            </p:nvSpPr>
            <p:spPr>
              <a:xfrm>
                <a:off x="1584789" y="4121811"/>
                <a:ext cx="119515" cy="666583"/>
              </a:xfrm>
              <a:custGeom>
                <a:avLst/>
                <a:gdLst/>
                <a:ahLst/>
                <a:cxnLst/>
                <a:rect l="l" t="t" r="r" b="b"/>
                <a:pathLst>
                  <a:path w="151764" h="846454">
                    <a:moveTo>
                      <a:pt x="0" y="0"/>
                    </a:moveTo>
                    <a:lnTo>
                      <a:pt x="149974" y="6555"/>
                    </a:lnTo>
                    <a:lnTo>
                      <a:pt x="147461" y="255774"/>
                    </a:lnTo>
                    <a:lnTo>
                      <a:pt x="151679" y="846122"/>
                    </a:lnTo>
                  </a:path>
                </a:pathLst>
              </a:custGeom>
              <a:ln w="12629">
                <a:solidFill>
                  <a:srgbClr val="231F20"/>
                </a:solidFill>
              </a:ln>
            </p:spPr>
            <p:txBody>
              <a:bodyPr wrap="square" lIns="0" tIns="0" rIns="0" bIns="0" rtlCol="0"/>
              <a:lstStyle/>
              <a:p>
                <a:endParaRPr sz="2205"/>
              </a:p>
            </p:txBody>
          </p:sp>
          <p:sp>
            <p:nvSpPr>
              <p:cNvPr id="36" name="object 21"/>
              <p:cNvSpPr/>
              <p:nvPr/>
            </p:nvSpPr>
            <p:spPr>
              <a:xfrm>
                <a:off x="1717045" y="3869619"/>
                <a:ext cx="255532" cy="865108"/>
              </a:xfrm>
              <a:custGeom>
                <a:avLst/>
                <a:gdLst/>
                <a:ahLst/>
                <a:cxnLst/>
                <a:rect l="l" t="t" r="r" b="b"/>
                <a:pathLst>
                  <a:path w="324485" h="1098550">
                    <a:moveTo>
                      <a:pt x="175055" y="0"/>
                    </a:moveTo>
                    <a:lnTo>
                      <a:pt x="29133" y="42443"/>
                    </a:lnTo>
                    <a:lnTo>
                      <a:pt x="21919" y="71298"/>
                    </a:lnTo>
                    <a:lnTo>
                      <a:pt x="8231" y="143811"/>
                    </a:lnTo>
                    <a:lnTo>
                      <a:pt x="0" y="238905"/>
                    </a:lnTo>
                    <a:lnTo>
                      <a:pt x="9157" y="335502"/>
                    </a:lnTo>
                    <a:lnTo>
                      <a:pt x="7983" y="1029181"/>
                    </a:lnTo>
                    <a:lnTo>
                      <a:pt x="10743" y="1056616"/>
                    </a:lnTo>
                    <a:lnTo>
                      <a:pt x="18515" y="1078390"/>
                    </a:lnTo>
                    <a:lnTo>
                      <a:pt x="30533" y="1092745"/>
                    </a:lnTo>
                    <a:lnTo>
                      <a:pt x="46029" y="1097921"/>
                    </a:lnTo>
                    <a:lnTo>
                      <a:pt x="265100" y="1097921"/>
                    </a:lnTo>
                    <a:lnTo>
                      <a:pt x="283850" y="1092007"/>
                    </a:lnTo>
                    <a:lnTo>
                      <a:pt x="303025" y="1076027"/>
                    </a:lnTo>
                    <a:lnTo>
                      <a:pt x="317954" y="1052629"/>
                    </a:lnTo>
                    <a:lnTo>
                      <a:pt x="323969" y="1024455"/>
                    </a:lnTo>
                    <a:lnTo>
                      <a:pt x="322201" y="366829"/>
                    </a:lnTo>
                    <a:lnTo>
                      <a:pt x="263997" y="243865"/>
                    </a:lnTo>
                    <a:lnTo>
                      <a:pt x="217328" y="125062"/>
                    </a:lnTo>
                    <a:lnTo>
                      <a:pt x="186309" y="35434"/>
                    </a:lnTo>
                    <a:lnTo>
                      <a:pt x="175055" y="0"/>
                    </a:lnTo>
                    <a:close/>
                  </a:path>
                </a:pathLst>
              </a:custGeom>
              <a:solidFill>
                <a:srgbClr val="82D2EF"/>
              </a:solidFill>
            </p:spPr>
            <p:txBody>
              <a:bodyPr wrap="square" lIns="0" tIns="0" rIns="0" bIns="0" rtlCol="0"/>
              <a:lstStyle/>
              <a:p>
                <a:endParaRPr sz="2205"/>
              </a:p>
            </p:txBody>
          </p:sp>
          <p:sp>
            <p:nvSpPr>
              <p:cNvPr id="37" name="object 22"/>
              <p:cNvSpPr/>
              <p:nvPr/>
            </p:nvSpPr>
            <p:spPr>
              <a:xfrm>
                <a:off x="1697846" y="3862167"/>
                <a:ext cx="253532" cy="859107"/>
              </a:xfrm>
              <a:custGeom>
                <a:avLst/>
                <a:gdLst/>
                <a:ahLst/>
                <a:cxnLst/>
                <a:rect l="l" t="t" r="r" b="b"/>
                <a:pathLst>
                  <a:path w="321944" h="1090929">
                    <a:moveTo>
                      <a:pt x="319820" y="359842"/>
                    </a:moveTo>
                    <a:lnTo>
                      <a:pt x="321588" y="1017481"/>
                    </a:lnTo>
                    <a:lnTo>
                      <a:pt x="300645" y="1069042"/>
                    </a:lnTo>
                    <a:lnTo>
                      <a:pt x="262732" y="1090933"/>
                    </a:lnTo>
                    <a:lnTo>
                      <a:pt x="43648" y="1090933"/>
                    </a:lnTo>
                    <a:lnTo>
                      <a:pt x="28159" y="1085758"/>
                    </a:lnTo>
                    <a:lnTo>
                      <a:pt x="16145" y="1071405"/>
                    </a:lnTo>
                    <a:lnTo>
                      <a:pt x="8375" y="1049634"/>
                    </a:lnTo>
                    <a:lnTo>
                      <a:pt x="5614" y="1022207"/>
                    </a:lnTo>
                    <a:lnTo>
                      <a:pt x="6789" y="328527"/>
                    </a:lnTo>
                    <a:lnTo>
                      <a:pt x="0" y="215925"/>
                    </a:lnTo>
                    <a:lnTo>
                      <a:pt x="7963" y="122605"/>
                    </a:lnTo>
                    <a:lnTo>
                      <a:pt x="20330" y="58978"/>
                    </a:lnTo>
                    <a:lnTo>
                      <a:pt x="26752" y="35455"/>
                    </a:lnTo>
                    <a:lnTo>
                      <a:pt x="168886" y="0"/>
                    </a:lnTo>
                    <a:lnTo>
                      <a:pt x="180732" y="34344"/>
                    </a:lnTo>
                    <a:lnTo>
                      <a:pt x="213053" y="121573"/>
                    </a:lnTo>
                    <a:lnTo>
                      <a:pt x="261024" y="237975"/>
                    </a:lnTo>
                    <a:lnTo>
                      <a:pt x="319820" y="359842"/>
                    </a:lnTo>
                    <a:close/>
                  </a:path>
                </a:pathLst>
              </a:custGeom>
              <a:ln w="12633">
                <a:solidFill>
                  <a:srgbClr val="231F20"/>
                </a:solidFill>
              </a:ln>
            </p:spPr>
            <p:txBody>
              <a:bodyPr wrap="square" lIns="0" tIns="0" rIns="0" bIns="0" rtlCol="0"/>
              <a:lstStyle/>
              <a:p>
                <a:endParaRPr sz="2205"/>
              </a:p>
            </p:txBody>
          </p:sp>
          <p:sp>
            <p:nvSpPr>
              <p:cNvPr id="38" name="object 23"/>
              <p:cNvSpPr/>
              <p:nvPr/>
            </p:nvSpPr>
            <p:spPr>
              <a:xfrm>
                <a:off x="1951094" y="3856584"/>
                <a:ext cx="255032" cy="865108"/>
              </a:xfrm>
              <a:custGeom>
                <a:avLst/>
                <a:gdLst/>
                <a:ahLst/>
                <a:cxnLst/>
                <a:rect l="l" t="t" r="r" b="b"/>
                <a:pathLst>
                  <a:path w="323850" h="1098550">
                    <a:moveTo>
                      <a:pt x="4672" y="363208"/>
                    </a:moveTo>
                    <a:lnTo>
                      <a:pt x="64159" y="240816"/>
                    </a:lnTo>
                    <a:lnTo>
                      <a:pt x="114401" y="123256"/>
                    </a:lnTo>
                    <a:lnTo>
                      <a:pt x="149139" y="34870"/>
                    </a:lnTo>
                    <a:lnTo>
                      <a:pt x="162109" y="0"/>
                    </a:lnTo>
                    <a:lnTo>
                      <a:pt x="300706" y="42544"/>
                    </a:lnTo>
                    <a:lnTo>
                      <a:pt x="305819" y="63122"/>
                    </a:lnTo>
                    <a:lnTo>
                      <a:pt x="316052" y="121201"/>
                    </a:lnTo>
                    <a:lnTo>
                      <a:pt x="323752" y="211298"/>
                    </a:lnTo>
                    <a:lnTo>
                      <a:pt x="321264" y="327930"/>
                    </a:lnTo>
                    <a:lnTo>
                      <a:pt x="310101" y="1058831"/>
                    </a:lnTo>
                    <a:lnTo>
                      <a:pt x="303331" y="1081644"/>
                    </a:lnTo>
                    <a:lnTo>
                      <a:pt x="292466" y="1093261"/>
                    </a:lnTo>
                    <a:lnTo>
                      <a:pt x="278492" y="1097461"/>
                    </a:lnTo>
                    <a:lnTo>
                      <a:pt x="262395" y="1098022"/>
                    </a:lnTo>
                    <a:lnTo>
                      <a:pt x="45382" y="1098022"/>
                    </a:lnTo>
                    <a:lnTo>
                      <a:pt x="28803" y="1092940"/>
                    </a:lnTo>
                    <a:lnTo>
                      <a:pt x="14257" y="1078790"/>
                    </a:lnTo>
                    <a:lnTo>
                      <a:pt x="3928" y="1057221"/>
                    </a:lnTo>
                    <a:lnTo>
                      <a:pt x="0" y="1029880"/>
                    </a:lnTo>
                  </a:path>
                </a:pathLst>
              </a:custGeom>
              <a:ln w="12633">
                <a:solidFill>
                  <a:srgbClr val="231F20"/>
                </a:solidFill>
              </a:ln>
            </p:spPr>
            <p:txBody>
              <a:bodyPr wrap="square" lIns="0" tIns="0" rIns="0" bIns="0" rtlCol="0"/>
              <a:lstStyle/>
              <a:p>
                <a:endParaRPr sz="2205"/>
              </a:p>
            </p:txBody>
          </p:sp>
          <p:sp>
            <p:nvSpPr>
              <p:cNvPr id="39" name="object 24"/>
              <p:cNvSpPr/>
              <p:nvPr/>
            </p:nvSpPr>
            <p:spPr>
              <a:xfrm>
                <a:off x="1705475" y="4246442"/>
                <a:ext cx="237530" cy="0"/>
              </a:xfrm>
              <a:custGeom>
                <a:avLst/>
                <a:gdLst/>
                <a:ahLst/>
                <a:cxnLst/>
                <a:rect l="l" t="t" r="r" b="b"/>
                <a:pathLst>
                  <a:path w="301625">
                    <a:moveTo>
                      <a:pt x="0" y="0"/>
                    </a:moveTo>
                    <a:lnTo>
                      <a:pt x="301136" y="0"/>
                    </a:lnTo>
                  </a:path>
                </a:pathLst>
              </a:custGeom>
              <a:ln w="12703">
                <a:solidFill>
                  <a:srgbClr val="231F20"/>
                </a:solidFill>
              </a:ln>
            </p:spPr>
            <p:txBody>
              <a:bodyPr wrap="square" lIns="0" tIns="0" rIns="0" bIns="0" rtlCol="0"/>
              <a:lstStyle/>
              <a:p>
                <a:endParaRPr sz="2205"/>
              </a:p>
            </p:txBody>
          </p:sp>
          <p:sp>
            <p:nvSpPr>
              <p:cNvPr id="40" name="object 25"/>
              <p:cNvSpPr/>
              <p:nvPr/>
            </p:nvSpPr>
            <p:spPr>
              <a:xfrm>
                <a:off x="1705471" y="4331575"/>
                <a:ext cx="237530" cy="0"/>
              </a:xfrm>
              <a:custGeom>
                <a:avLst/>
                <a:gdLst/>
                <a:ahLst/>
                <a:cxnLst/>
                <a:rect l="l" t="t" r="r" b="b"/>
                <a:pathLst>
                  <a:path w="301625">
                    <a:moveTo>
                      <a:pt x="301136" y="0"/>
                    </a:moveTo>
                    <a:lnTo>
                      <a:pt x="0" y="0"/>
                    </a:lnTo>
                  </a:path>
                </a:pathLst>
              </a:custGeom>
              <a:ln w="12703">
                <a:solidFill>
                  <a:srgbClr val="231F20"/>
                </a:solidFill>
              </a:ln>
            </p:spPr>
            <p:txBody>
              <a:bodyPr wrap="square" lIns="0" tIns="0" rIns="0" bIns="0" rtlCol="0"/>
              <a:lstStyle/>
              <a:p>
                <a:endParaRPr sz="2205"/>
              </a:p>
            </p:txBody>
          </p:sp>
          <p:sp>
            <p:nvSpPr>
              <p:cNvPr id="41" name="object 26"/>
              <p:cNvSpPr/>
              <p:nvPr/>
            </p:nvSpPr>
            <p:spPr>
              <a:xfrm>
                <a:off x="1954774" y="4332972"/>
                <a:ext cx="235029" cy="0"/>
              </a:xfrm>
              <a:custGeom>
                <a:avLst/>
                <a:gdLst/>
                <a:ahLst/>
                <a:cxnLst/>
                <a:rect l="l" t="t" r="r" b="b"/>
                <a:pathLst>
                  <a:path w="298450">
                    <a:moveTo>
                      <a:pt x="298383" y="0"/>
                    </a:moveTo>
                    <a:lnTo>
                      <a:pt x="0" y="0"/>
                    </a:lnTo>
                  </a:path>
                </a:pathLst>
              </a:custGeom>
              <a:ln w="12703">
                <a:solidFill>
                  <a:srgbClr val="231F20"/>
                </a:solidFill>
              </a:ln>
            </p:spPr>
            <p:txBody>
              <a:bodyPr wrap="square" lIns="0" tIns="0" rIns="0" bIns="0" rtlCol="0"/>
              <a:lstStyle/>
              <a:p>
                <a:endParaRPr sz="2205"/>
              </a:p>
            </p:txBody>
          </p:sp>
          <p:sp>
            <p:nvSpPr>
              <p:cNvPr id="42" name="object 27"/>
              <p:cNvSpPr/>
              <p:nvPr/>
            </p:nvSpPr>
            <p:spPr>
              <a:xfrm>
                <a:off x="1954774" y="4247839"/>
                <a:ext cx="235029" cy="0"/>
              </a:xfrm>
              <a:custGeom>
                <a:avLst/>
                <a:gdLst/>
                <a:ahLst/>
                <a:cxnLst/>
                <a:rect l="l" t="t" r="r" b="b"/>
                <a:pathLst>
                  <a:path w="298450">
                    <a:moveTo>
                      <a:pt x="0" y="0"/>
                    </a:moveTo>
                    <a:lnTo>
                      <a:pt x="298383" y="0"/>
                    </a:lnTo>
                  </a:path>
                </a:pathLst>
              </a:custGeom>
              <a:ln w="12703">
                <a:solidFill>
                  <a:srgbClr val="231F20"/>
                </a:solidFill>
              </a:ln>
            </p:spPr>
            <p:txBody>
              <a:bodyPr wrap="square" lIns="0" tIns="0" rIns="0" bIns="0" rtlCol="0"/>
              <a:lstStyle/>
              <a:p>
                <a:endParaRPr sz="2205"/>
              </a:p>
            </p:txBody>
          </p:sp>
          <p:sp>
            <p:nvSpPr>
              <p:cNvPr id="43" name="object 28"/>
              <p:cNvSpPr/>
              <p:nvPr/>
            </p:nvSpPr>
            <p:spPr>
              <a:xfrm>
                <a:off x="1704115" y="4466386"/>
                <a:ext cx="233029" cy="2000"/>
              </a:xfrm>
              <a:custGeom>
                <a:avLst/>
                <a:gdLst/>
                <a:ahLst/>
                <a:cxnLst/>
                <a:rect l="l" t="t" r="r" b="b"/>
                <a:pathLst>
                  <a:path w="295910" h="2539">
                    <a:moveTo>
                      <a:pt x="0" y="2045"/>
                    </a:moveTo>
                    <a:lnTo>
                      <a:pt x="295820" y="0"/>
                    </a:lnTo>
                  </a:path>
                </a:pathLst>
              </a:custGeom>
              <a:ln w="12703">
                <a:solidFill>
                  <a:srgbClr val="231F20"/>
                </a:solidFill>
              </a:ln>
            </p:spPr>
            <p:txBody>
              <a:bodyPr wrap="square" lIns="0" tIns="0" rIns="0" bIns="0" rtlCol="0"/>
              <a:lstStyle/>
              <a:p>
                <a:endParaRPr sz="2205"/>
              </a:p>
            </p:txBody>
          </p:sp>
          <p:sp>
            <p:nvSpPr>
              <p:cNvPr id="44" name="object 29"/>
              <p:cNvSpPr/>
              <p:nvPr/>
            </p:nvSpPr>
            <p:spPr>
              <a:xfrm>
                <a:off x="1706897" y="4547103"/>
                <a:ext cx="230529" cy="2500"/>
              </a:xfrm>
              <a:custGeom>
                <a:avLst/>
                <a:gdLst/>
                <a:ahLst/>
                <a:cxnLst/>
                <a:rect l="l" t="t" r="r" b="b"/>
                <a:pathLst>
                  <a:path w="292735" h="3175">
                    <a:moveTo>
                      <a:pt x="292284" y="2616"/>
                    </a:moveTo>
                    <a:lnTo>
                      <a:pt x="0" y="0"/>
                    </a:lnTo>
                  </a:path>
                </a:pathLst>
              </a:custGeom>
              <a:ln w="12703">
                <a:solidFill>
                  <a:srgbClr val="231F20"/>
                </a:solidFill>
              </a:ln>
            </p:spPr>
            <p:txBody>
              <a:bodyPr wrap="square" lIns="0" tIns="0" rIns="0" bIns="0" rtlCol="0"/>
              <a:lstStyle/>
              <a:p>
                <a:endParaRPr sz="2205"/>
              </a:p>
            </p:txBody>
          </p:sp>
          <p:sp>
            <p:nvSpPr>
              <p:cNvPr id="45" name="object 30"/>
              <p:cNvSpPr/>
              <p:nvPr/>
            </p:nvSpPr>
            <p:spPr>
              <a:xfrm>
                <a:off x="1954774" y="4549163"/>
                <a:ext cx="235029" cy="0"/>
              </a:xfrm>
              <a:custGeom>
                <a:avLst/>
                <a:gdLst/>
                <a:ahLst/>
                <a:cxnLst/>
                <a:rect l="l" t="t" r="r" b="b"/>
                <a:pathLst>
                  <a:path w="298450">
                    <a:moveTo>
                      <a:pt x="298383" y="0"/>
                    </a:moveTo>
                    <a:lnTo>
                      <a:pt x="0" y="0"/>
                    </a:lnTo>
                  </a:path>
                </a:pathLst>
              </a:custGeom>
              <a:ln w="12703">
                <a:solidFill>
                  <a:srgbClr val="231F20"/>
                </a:solidFill>
              </a:ln>
            </p:spPr>
            <p:txBody>
              <a:bodyPr wrap="square" lIns="0" tIns="0" rIns="0" bIns="0" rtlCol="0"/>
              <a:lstStyle/>
              <a:p>
                <a:endParaRPr sz="2205"/>
              </a:p>
            </p:txBody>
          </p:sp>
          <p:sp>
            <p:nvSpPr>
              <p:cNvPr id="46" name="object 31"/>
              <p:cNvSpPr/>
              <p:nvPr/>
            </p:nvSpPr>
            <p:spPr>
              <a:xfrm>
                <a:off x="1954774" y="4466386"/>
                <a:ext cx="235029" cy="0"/>
              </a:xfrm>
              <a:custGeom>
                <a:avLst/>
                <a:gdLst/>
                <a:ahLst/>
                <a:cxnLst/>
                <a:rect l="l" t="t" r="r" b="b"/>
                <a:pathLst>
                  <a:path w="298450">
                    <a:moveTo>
                      <a:pt x="0" y="0"/>
                    </a:moveTo>
                    <a:lnTo>
                      <a:pt x="298383" y="0"/>
                    </a:lnTo>
                  </a:path>
                </a:pathLst>
              </a:custGeom>
              <a:ln w="12703">
                <a:solidFill>
                  <a:srgbClr val="231F20"/>
                </a:solidFill>
              </a:ln>
            </p:spPr>
            <p:txBody>
              <a:bodyPr wrap="square" lIns="0" tIns="0" rIns="0" bIns="0" rtlCol="0"/>
              <a:lstStyle/>
              <a:p>
                <a:endParaRPr sz="2205"/>
              </a:p>
            </p:txBody>
          </p:sp>
          <p:sp>
            <p:nvSpPr>
              <p:cNvPr id="48" name="object 33"/>
              <p:cNvSpPr/>
              <p:nvPr/>
            </p:nvSpPr>
            <p:spPr>
              <a:xfrm>
                <a:off x="7682823" y="3869545"/>
                <a:ext cx="257532" cy="865108"/>
              </a:xfrm>
              <a:custGeom>
                <a:avLst/>
                <a:gdLst/>
                <a:ahLst/>
                <a:cxnLst/>
                <a:rect l="l" t="t" r="r" b="b"/>
                <a:pathLst>
                  <a:path w="327025" h="1098550">
                    <a:moveTo>
                      <a:pt x="162096" y="0"/>
                    </a:moveTo>
                    <a:lnTo>
                      <a:pt x="149126" y="34868"/>
                    </a:lnTo>
                    <a:lnTo>
                      <a:pt x="114390" y="123250"/>
                    </a:lnTo>
                    <a:lnTo>
                      <a:pt x="64151" y="240805"/>
                    </a:lnTo>
                    <a:lnTo>
                      <a:pt x="4671" y="363195"/>
                    </a:lnTo>
                    <a:lnTo>
                      <a:pt x="0" y="1029868"/>
                    </a:lnTo>
                    <a:lnTo>
                      <a:pt x="3926" y="1057204"/>
                    </a:lnTo>
                    <a:lnTo>
                      <a:pt x="14252" y="1078773"/>
                    </a:lnTo>
                    <a:lnTo>
                      <a:pt x="28798" y="1092925"/>
                    </a:lnTo>
                    <a:lnTo>
                      <a:pt x="45382" y="1098010"/>
                    </a:lnTo>
                    <a:lnTo>
                      <a:pt x="262394" y="1098010"/>
                    </a:lnTo>
                    <a:lnTo>
                      <a:pt x="303325" y="1081637"/>
                    </a:lnTo>
                    <a:lnTo>
                      <a:pt x="318876" y="338067"/>
                    </a:lnTo>
                    <a:lnTo>
                      <a:pt x="326429" y="265254"/>
                    </a:lnTo>
                    <a:lnTo>
                      <a:pt x="319024" y="166623"/>
                    </a:lnTo>
                    <a:lnTo>
                      <a:pt x="306999" y="79831"/>
                    </a:lnTo>
                    <a:lnTo>
                      <a:pt x="300694" y="42532"/>
                    </a:lnTo>
                    <a:lnTo>
                      <a:pt x="162096" y="0"/>
                    </a:lnTo>
                    <a:close/>
                  </a:path>
                </a:pathLst>
              </a:custGeom>
              <a:solidFill>
                <a:srgbClr val="82D2EF"/>
              </a:solidFill>
            </p:spPr>
            <p:txBody>
              <a:bodyPr wrap="square" lIns="0" tIns="0" rIns="0" bIns="0" rtlCol="0"/>
              <a:lstStyle/>
              <a:p>
                <a:endParaRPr sz="2205"/>
              </a:p>
            </p:txBody>
          </p:sp>
          <p:sp>
            <p:nvSpPr>
              <p:cNvPr id="49" name="object 34"/>
              <p:cNvSpPr/>
              <p:nvPr/>
            </p:nvSpPr>
            <p:spPr>
              <a:xfrm>
                <a:off x="7265925" y="3858444"/>
                <a:ext cx="760095" cy="1694712"/>
              </a:xfrm>
              <a:custGeom>
                <a:avLst/>
                <a:gdLst/>
                <a:ahLst/>
                <a:cxnLst/>
                <a:rect l="l" t="t" r="r" b="b"/>
                <a:pathLst>
                  <a:path w="965200" h="2152015">
                    <a:moveTo>
                      <a:pt x="649759" y="0"/>
                    </a:moveTo>
                    <a:lnTo>
                      <a:pt x="788684" y="39952"/>
                    </a:lnTo>
                    <a:lnTo>
                      <a:pt x="837062" y="60224"/>
                    </a:lnTo>
                    <a:lnTo>
                      <a:pt x="880635" y="85881"/>
                    </a:lnTo>
                    <a:lnTo>
                      <a:pt x="916462" y="118358"/>
                    </a:lnTo>
                    <a:lnTo>
                      <a:pt x="941603" y="159088"/>
                    </a:lnTo>
                    <a:lnTo>
                      <a:pt x="953117" y="209507"/>
                    </a:lnTo>
                    <a:lnTo>
                      <a:pt x="964570" y="538873"/>
                    </a:lnTo>
                    <a:lnTo>
                      <a:pt x="965186" y="561555"/>
                    </a:lnTo>
                    <a:lnTo>
                      <a:pt x="964242" y="586618"/>
                    </a:lnTo>
                    <a:lnTo>
                      <a:pt x="962578" y="611440"/>
                    </a:lnTo>
                    <a:lnTo>
                      <a:pt x="961035" y="633401"/>
                    </a:lnTo>
                    <a:lnTo>
                      <a:pt x="953117" y="1038099"/>
                    </a:lnTo>
                    <a:lnTo>
                      <a:pt x="928088" y="1105084"/>
                    </a:lnTo>
                    <a:lnTo>
                      <a:pt x="873085" y="1144847"/>
                    </a:lnTo>
                    <a:lnTo>
                      <a:pt x="800125" y="1162416"/>
                    </a:lnTo>
                    <a:lnTo>
                      <a:pt x="791702" y="1993536"/>
                    </a:lnTo>
                    <a:lnTo>
                      <a:pt x="877871" y="2061551"/>
                    </a:lnTo>
                    <a:lnTo>
                      <a:pt x="888148" y="2083525"/>
                    </a:lnTo>
                    <a:lnTo>
                      <a:pt x="889083" y="2109824"/>
                    </a:lnTo>
                    <a:lnTo>
                      <a:pt x="883083" y="2133404"/>
                    </a:lnTo>
                    <a:lnTo>
                      <a:pt x="872555" y="2147224"/>
                    </a:lnTo>
                    <a:lnTo>
                      <a:pt x="767256" y="2151607"/>
                    </a:lnTo>
                    <a:lnTo>
                      <a:pt x="575788" y="2083579"/>
                    </a:lnTo>
                    <a:lnTo>
                      <a:pt x="555723" y="2044173"/>
                    </a:lnTo>
                    <a:lnTo>
                      <a:pt x="514608" y="1288093"/>
                    </a:lnTo>
                    <a:lnTo>
                      <a:pt x="488558" y="1288093"/>
                    </a:lnTo>
                    <a:lnTo>
                      <a:pt x="462533" y="1288093"/>
                    </a:lnTo>
                    <a:lnTo>
                      <a:pt x="421419" y="2044173"/>
                    </a:lnTo>
                    <a:lnTo>
                      <a:pt x="420089" y="2058032"/>
                    </a:lnTo>
                    <a:lnTo>
                      <a:pt x="417280" y="2069197"/>
                    </a:lnTo>
                    <a:lnTo>
                      <a:pt x="411521" y="2077703"/>
                    </a:lnTo>
                    <a:lnTo>
                      <a:pt x="401341" y="2083579"/>
                    </a:lnTo>
                    <a:lnTo>
                      <a:pt x="209873" y="2151607"/>
                    </a:lnTo>
                    <a:lnTo>
                      <a:pt x="104574" y="2147224"/>
                    </a:lnTo>
                    <a:lnTo>
                      <a:pt x="94052" y="2133404"/>
                    </a:lnTo>
                    <a:lnTo>
                      <a:pt x="88053" y="2109824"/>
                    </a:lnTo>
                    <a:lnTo>
                      <a:pt x="88989" y="2083525"/>
                    </a:lnTo>
                    <a:lnTo>
                      <a:pt x="99271" y="2061551"/>
                    </a:lnTo>
                    <a:lnTo>
                      <a:pt x="185440" y="1993536"/>
                    </a:lnTo>
                    <a:lnTo>
                      <a:pt x="177005" y="1162416"/>
                    </a:lnTo>
                    <a:lnTo>
                      <a:pt x="104044" y="1144847"/>
                    </a:lnTo>
                    <a:lnTo>
                      <a:pt x="49041" y="1105084"/>
                    </a:lnTo>
                    <a:lnTo>
                      <a:pt x="24012" y="1038099"/>
                    </a:lnTo>
                    <a:lnTo>
                      <a:pt x="1093" y="633045"/>
                    </a:lnTo>
                    <a:lnTo>
                      <a:pt x="0" y="588921"/>
                    </a:lnTo>
                    <a:lnTo>
                      <a:pt x="516" y="565694"/>
                    </a:lnTo>
                    <a:lnTo>
                      <a:pt x="24012" y="209507"/>
                    </a:lnTo>
                    <a:lnTo>
                      <a:pt x="35527" y="159088"/>
                    </a:lnTo>
                    <a:lnTo>
                      <a:pt x="60671" y="118358"/>
                    </a:lnTo>
                    <a:lnTo>
                      <a:pt x="96503" y="85881"/>
                    </a:lnTo>
                    <a:lnTo>
                      <a:pt x="140079" y="60224"/>
                    </a:lnTo>
                    <a:lnTo>
                      <a:pt x="188457" y="39952"/>
                    </a:lnTo>
                    <a:lnTo>
                      <a:pt x="341538" y="4103"/>
                    </a:lnTo>
                    <a:lnTo>
                      <a:pt x="499405" y="73274"/>
                    </a:lnTo>
                    <a:lnTo>
                      <a:pt x="649759" y="0"/>
                    </a:lnTo>
                    <a:close/>
                  </a:path>
                </a:pathLst>
              </a:custGeom>
              <a:ln w="12640">
                <a:solidFill>
                  <a:srgbClr val="231F20"/>
                </a:solidFill>
              </a:ln>
            </p:spPr>
            <p:txBody>
              <a:bodyPr wrap="square" lIns="0" tIns="0" rIns="0" bIns="0" rtlCol="0"/>
              <a:lstStyle/>
              <a:p>
                <a:endParaRPr sz="2205"/>
              </a:p>
            </p:txBody>
          </p:sp>
          <p:sp>
            <p:nvSpPr>
              <p:cNvPr id="51" name="object 36"/>
              <p:cNvSpPr/>
              <p:nvPr/>
            </p:nvSpPr>
            <p:spPr>
              <a:xfrm>
                <a:off x="7908036" y="4107855"/>
                <a:ext cx="100013" cy="9501"/>
              </a:xfrm>
              <a:custGeom>
                <a:avLst/>
                <a:gdLst/>
                <a:ahLst/>
                <a:cxnLst/>
                <a:rect l="l" t="t" r="r" b="b"/>
                <a:pathLst>
                  <a:path w="127000" h="12064">
                    <a:moveTo>
                      <a:pt x="-6351" y="5907"/>
                    </a:moveTo>
                    <a:lnTo>
                      <a:pt x="133218" y="5907"/>
                    </a:lnTo>
                  </a:path>
                </a:pathLst>
              </a:custGeom>
              <a:ln w="24517">
                <a:solidFill>
                  <a:srgbClr val="231F20"/>
                </a:solidFill>
              </a:ln>
            </p:spPr>
            <p:txBody>
              <a:bodyPr wrap="square" lIns="0" tIns="0" rIns="0" bIns="0" rtlCol="0"/>
              <a:lstStyle/>
              <a:p>
                <a:endParaRPr sz="2205"/>
              </a:p>
            </p:txBody>
          </p:sp>
          <p:sp>
            <p:nvSpPr>
              <p:cNvPr id="52" name="object 37"/>
              <p:cNvSpPr/>
              <p:nvPr/>
            </p:nvSpPr>
            <p:spPr>
              <a:xfrm>
                <a:off x="7896014" y="4696926"/>
                <a:ext cx="500" cy="87010"/>
              </a:xfrm>
              <a:custGeom>
                <a:avLst/>
                <a:gdLst/>
                <a:ahLst/>
                <a:cxnLst/>
                <a:rect l="l" t="t" r="r" b="b"/>
                <a:pathLst>
                  <a:path w="634" h="110489">
                    <a:moveTo>
                      <a:pt x="233" y="-6313"/>
                    </a:moveTo>
                    <a:lnTo>
                      <a:pt x="233" y="116225"/>
                    </a:lnTo>
                  </a:path>
                </a:pathLst>
              </a:custGeom>
              <a:ln w="13094">
                <a:solidFill>
                  <a:srgbClr val="231F20"/>
                </a:solidFill>
              </a:ln>
            </p:spPr>
            <p:txBody>
              <a:bodyPr wrap="square" lIns="0" tIns="0" rIns="0" bIns="0" rtlCol="0"/>
              <a:lstStyle/>
              <a:p>
                <a:endParaRPr sz="2205"/>
              </a:p>
            </p:txBody>
          </p:sp>
          <p:sp>
            <p:nvSpPr>
              <p:cNvPr id="53" name="object 38"/>
              <p:cNvSpPr/>
              <p:nvPr/>
            </p:nvSpPr>
            <p:spPr>
              <a:xfrm>
                <a:off x="7285501" y="4121811"/>
                <a:ext cx="119515" cy="666583"/>
              </a:xfrm>
              <a:custGeom>
                <a:avLst/>
                <a:gdLst/>
                <a:ahLst/>
                <a:cxnLst/>
                <a:rect l="l" t="t" r="r" b="b"/>
                <a:pathLst>
                  <a:path w="151765" h="846454">
                    <a:moveTo>
                      <a:pt x="0" y="0"/>
                    </a:moveTo>
                    <a:lnTo>
                      <a:pt x="149974" y="6555"/>
                    </a:lnTo>
                    <a:lnTo>
                      <a:pt x="147461" y="255774"/>
                    </a:lnTo>
                    <a:lnTo>
                      <a:pt x="151679" y="846122"/>
                    </a:lnTo>
                  </a:path>
                </a:pathLst>
              </a:custGeom>
              <a:ln w="12629">
                <a:solidFill>
                  <a:srgbClr val="231F20"/>
                </a:solidFill>
              </a:ln>
            </p:spPr>
            <p:txBody>
              <a:bodyPr wrap="square" lIns="0" tIns="0" rIns="0" bIns="0" rtlCol="0"/>
              <a:lstStyle/>
              <a:p>
                <a:endParaRPr sz="2205"/>
              </a:p>
            </p:txBody>
          </p:sp>
          <p:sp>
            <p:nvSpPr>
              <p:cNvPr id="54" name="object 39"/>
              <p:cNvSpPr/>
              <p:nvPr/>
            </p:nvSpPr>
            <p:spPr>
              <a:xfrm>
                <a:off x="7417757" y="3869619"/>
                <a:ext cx="255532" cy="865108"/>
              </a:xfrm>
              <a:custGeom>
                <a:avLst/>
                <a:gdLst/>
                <a:ahLst/>
                <a:cxnLst/>
                <a:rect l="l" t="t" r="r" b="b"/>
                <a:pathLst>
                  <a:path w="324484" h="1098550">
                    <a:moveTo>
                      <a:pt x="175055" y="0"/>
                    </a:moveTo>
                    <a:lnTo>
                      <a:pt x="29133" y="42443"/>
                    </a:lnTo>
                    <a:lnTo>
                      <a:pt x="21919" y="71298"/>
                    </a:lnTo>
                    <a:lnTo>
                      <a:pt x="8231" y="143811"/>
                    </a:lnTo>
                    <a:lnTo>
                      <a:pt x="0" y="238905"/>
                    </a:lnTo>
                    <a:lnTo>
                      <a:pt x="9157" y="335502"/>
                    </a:lnTo>
                    <a:lnTo>
                      <a:pt x="7983" y="1029181"/>
                    </a:lnTo>
                    <a:lnTo>
                      <a:pt x="10743" y="1056616"/>
                    </a:lnTo>
                    <a:lnTo>
                      <a:pt x="18515" y="1078390"/>
                    </a:lnTo>
                    <a:lnTo>
                      <a:pt x="30533" y="1092745"/>
                    </a:lnTo>
                    <a:lnTo>
                      <a:pt x="46029" y="1097921"/>
                    </a:lnTo>
                    <a:lnTo>
                      <a:pt x="265100" y="1097921"/>
                    </a:lnTo>
                    <a:lnTo>
                      <a:pt x="283850" y="1092007"/>
                    </a:lnTo>
                    <a:lnTo>
                      <a:pt x="303025" y="1076027"/>
                    </a:lnTo>
                    <a:lnTo>
                      <a:pt x="317954" y="1052629"/>
                    </a:lnTo>
                    <a:lnTo>
                      <a:pt x="323969" y="1024455"/>
                    </a:lnTo>
                    <a:lnTo>
                      <a:pt x="322201" y="366829"/>
                    </a:lnTo>
                    <a:lnTo>
                      <a:pt x="263997" y="243865"/>
                    </a:lnTo>
                    <a:lnTo>
                      <a:pt x="217328" y="125062"/>
                    </a:lnTo>
                    <a:lnTo>
                      <a:pt x="186309" y="35434"/>
                    </a:lnTo>
                    <a:lnTo>
                      <a:pt x="175055" y="0"/>
                    </a:lnTo>
                    <a:close/>
                  </a:path>
                </a:pathLst>
              </a:custGeom>
              <a:solidFill>
                <a:srgbClr val="82D2EF"/>
              </a:solidFill>
            </p:spPr>
            <p:txBody>
              <a:bodyPr wrap="square" lIns="0" tIns="0" rIns="0" bIns="0" rtlCol="0"/>
              <a:lstStyle/>
              <a:p>
                <a:endParaRPr sz="2205"/>
              </a:p>
            </p:txBody>
          </p:sp>
          <p:sp>
            <p:nvSpPr>
              <p:cNvPr id="55" name="object 40"/>
              <p:cNvSpPr/>
              <p:nvPr/>
            </p:nvSpPr>
            <p:spPr>
              <a:xfrm>
                <a:off x="7398558" y="3862167"/>
                <a:ext cx="253532" cy="859107"/>
              </a:xfrm>
              <a:custGeom>
                <a:avLst/>
                <a:gdLst/>
                <a:ahLst/>
                <a:cxnLst/>
                <a:rect l="l" t="t" r="r" b="b"/>
                <a:pathLst>
                  <a:path w="321945" h="1090929">
                    <a:moveTo>
                      <a:pt x="319820" y="359842"/>
                    </a:moveTo>
                    <a:lnTo>
                      <a:pt x="321588" y="1017481"/>
                    </a:lnTo>
                    <a:lnTo>
                      <a:pt x="300645" y="1069042"/>
                    </a:lnTo>
                    <a:lnTo>
                      <a:pt x="262732" y="1090933"/>
                    </a:lnTo>
                    <a:lnTo>
                      <a:pt x="43648" y="1090933"/>
                    </a:lnTo>
                    <a:lnTo>
                      <a:pt x="28159" y="1085758"/>
                    </a:lnTo>
                    <a:lnTo>
                      <a:pt x="16145" y="1071405"/>
                    </a:lnTo>
                    <a:lnTo>
                      <a:pt x="8375" y="1049634"/>
                    </a:lnTo>
                    <a:lnTo>
                      <a:pt x="5614" y="1022207"/>
                    </a:lnTo>
                    <a:lnTo>
                      <a:pt x="6789" y="328527"/>
                    </a:lnTo>
                    <a:lnTo>
                      <a:pt x="0" y="215925"/>
                    </a:lnTo>
                    <a:lnTo>
                      <a:pt x="7963" y="122605"/>
                    </a:lnTo>
                    <a:lnTo>
                      <a:pt x="20330" y="58978"/>
                    </a:lnTo>
                    <a:lnTo>
                      <a:pt x="26752" y="35455"/>
                    </a:lnTo>
                    <a:lnTo>
                      <a:pt x="168886" y="0"/>
                    </a:lnTo>
                    <a:lnTo>
                      <a:pt x="180732" y="34344"/>
                    </a:lnTo>
                    <a:lnTo>
                      <a:pt x="213053" y="121573"/>
                    </a:lnTo>
                    <a:lnTo>
                      <a:pt x="261024" y="237975"/>
                    </a:lnTo>
                    <a:lnTo>
                      <a:pt x="319820" y="359842"/>
                    </a:lnTo>
                    <a:close/>
                  </a:path>
                </a:pathLst>
              </a:custGeom>
              <a:ln w="12633">
                <a:solidFill>
                  <a:srgbClr val="231F20"/>
                </a:solidFill>
              </a:ln>
            </p:spPr>
            <p:txBody>
              <a:bodyPr wrap="square" lIns="0" tIns="0" rIns="0" bIns="0" rtlCol="0"/>
              <a:lstStyle/>
              <a:p>
                <a:endParaRPr sz="2205"/>
              </a:p>
            </p:txBody>
          </p:sp>
          <p:sp>
            <p:nvSpPr>
              <p:cNvPr id="56" name="object 41"/>
              <p:cNvSpPr/>
              <p:nvPr/>
            </p:nvSpPr>
            <p:spPr>
              <a:xfrm>
                <a:off x="7651807" y="3856584"/>
                <a:ext cx="255032" cy="865108"/>
              </a:xfrm>
              <a:custGeom>
                <a:avLst/>
                <a:gdLst/>
                <a:ahLst/>
                <a:cxnLst/>
                <a:rect l="l" t="t" r="r" b="b"/>
                <a:pathLst>
                  <a:path w="323850" h="1098550">
                    <a:moveTo>
                      <a:pt x="4672" y="363208"/>
                    </a:moveTo>
                    <a:lnTo>
                      <a:pt x="64159" y="240816"/>
                    </a:lnTo>
                    <a:lnTo>
                      <a:pt x="114401" y="123256"/>
                    </a:lnTo>
                    <a:lnTo>
                      <a:pt x="149139" y="34870"/>
                    </a:lnTo>
                    <a:lnTo>
                      <a:pt x="162109" y="0"/>
                    </a:lnTo>
                    <a:lnTo>
                      <a:pt x="300706" y="42544"/>
                    </a:lnTo>
                    <a:lnTo>
                      <a:pt x="305819" y="63122"/>
                    </a:lnTo>
                    <a:lnTo>
                      <a:pt x="316052" y="121201"/>
                    </a:lnTo>
                    <a:lnTo>
                      <a:pt x="323752" y="211298"/>
                    </a:lnTo>
                    <a:lnTo>
                      <a:pt x="321264" y="327930"/>
                    </a:lnTo>
                    <a:lnTo>
                      <a:pt x="310101" y="1058831"/>
                    </a:lnTo>
                    <a:lnTo>
                      <a:pt x="303331" y="1081644"/>
                    </a:lnTo>
                    <a:lnTo>
                      <a:pt x="292466" y="1093261"/>
                    </a:lnTo>
                    <a:lnTo>
                      <a:pt x="278492" y="1097461"/>
                    </a:lnTo>
                    <a:lnTo>
                      <a:pt x="262395" y="1098022"/>
                    </a:lnTo>
                    <a:lnTo>
                      <a:pt x="45382" y="1098022"/>
                    </a:lnTo>
                    <a:lnTo>
                      <a:pt x="28803" y="1092940"/>
                    </a:lnTo>
                    <a:lnTo>
                      <a:pt x="14257" y="1078790"/>
                    </a:lnTo>
                    <a:lnTo>
                      <a:pt x="3928" y="1057221"/>
                    </a:lnTo>
                    <a:lnTo>
                      <a:pt x="0" y="1029880"/>
                    </a:lnTo>
                  </a:path>
                </a:pathLst>
              </a:custGeom>
              <a:ln w="12633">
                <a:solidFill>
                  <a:srgbClr val="231F20"/>
                </a:solidFill>
              </a:ln>
            </p:spPr>
            <p:txBody>
              <a:bodyPr wrap="square" lIns="0" tIns="0" rIns="0" bIns="0" rtlCol="0"/>
              <a:lstStyle/>
              <a:p>
                <a:endParaRPr sz="2205"/>
              </a:p>
            </p:txBody>
          </p:sp>
          <p:sp>
            <p:nvSpPr>
              <p:cNvPr id="57" name="object 42"/>
              <p:cNvSpPr/>
              <p:nvPr/>
            </p:nvSpPr>
            <p:spPr>
              <a:xfrm>
                <a:off x="7406187" y="4246442"/>
                <a:ext cx="237530" cy="0"/>
              </a:xfrm>
              <a:custGeom>
                <a:avLst/>
                <a:gdLst/>
                <a:ahLst/>
                <a:cxnLst/>
                <a:rect l="l" t="t" r="r" b="b"/>
                <a:pathLst>
                  <a:path w="301625">
                    <a:moveTo>
                      <a:pt x="0" y="0"/>
                    </a:moveTo>
                    <a:lnTo>
                      <a:pt x="301136" y="0"/>
                    </a:lnTo>
                  </a:path>
                </a:pathLst>
              </a:custGeom>
              <a:ln w="12703">
                <a:solidFill>
                  <a:srgbClr val="231F20"/>
                </a:solidFill>
              </a:ln>
            </p:spPr>
            <p:txBody>
              <a:bodyPr wrap="square" lIns="0" tIns="0" rIns="0" bIns="0" rtlCol="0"/>
              <a:lstStyle/>
              <a:p>
                <a:endParaRPr sz="2205"/>
              </a:p>
            </p:txBody>
          </p:sp>
          <p:sp>
            <p:nvSpPr>
              <p:cNvPr id="58" name="object 43"/>
              <p:cNvSpPr/>
              <p:nvPr/>
            </p:nvSpPr>
            <p:spPr>
              <a:xfrm>
                <a:off x="7406183" y="4331575"/>
                <a:ext cx="237530" cy="0"/>
              </a:xfrm>
              <a:custGeom>
                <a:avLst/>
                <a:gdLst/>
                <a:ahLst/>
                <a:cxnLst/>
                <a:rect l="l" t="t" r="r" b="b"/>
                <a:pathLst>
                  <a:path w="301625">
                    <a:moveTo>
                      <a:pt x="301136" y="0"/>
                    </a:moveTo>
                    <a:lnTo>
                      <a:pt x="0" y="0"/>
                    </a:lnTo>
                  </a:path>
                </a:pathLst>
              </a:custGeom>
              <a:ln w="12703">
                <a:solidFill>
                  <a:srgbClr val="231F20"/>
                </a:solidFill>
              </a:ln>
            </p:spPr>
            <p:txBody>
              <a:bodyPr wrap="square" lIns="0" tIns="0" rIns="0" bIns="0" rtlCol="0"/>
              <a:lstStyle/>
              <a:p>
                <a:endParaRPr sz="2205"/>
              </a:p>
            </p:txBody>
          </p:sp>
          <p:sp>
            <p:nvSpPr>
              <p:cNvPr id="59" name="object 44"/>
              <p:cNvSpPr/>
              <p:nvPr/>
            </p:nvSpPr>
            <p:spPr>
              <a:xfrm>
                <a:off x="7655486" y="4332972"/>
                <a:ext cx="235029" cy="0"/>
              </a:xfrm>
              <a:custGeom>
                <a:avLst/>
                <a:gdLst/>
                <a:ahLst/>
                <a:cxnLst/>
                <a:rect l="l" t="t" r="r" b="b"/>
                <a:pathLst>
                  <a:path w="298450">
                    <a:moveTo>
                      <a:pt x="298383" y="0"/>
                    </a:moveTo>
                    <a:lnTo>
                      <a:pt x="0" y="0"/>
                    </a:lnTo>
                  </a:path>
                </a:pathLst>
              </a:custGeom>
              <a:ln w="12703">
                <a:solidFill>
                  <a:srgbClr val="231F20"/>
                </a:solidFill>
              </a:ln>
            </p:spPr>
            <p:txBody>
              <a:bodyPr wrap="square" lIns="0" tIns="0" rIns="0" bIns="0" rtlCol="0"/>
              <a:lstStyle/>
              <a:p>
                <a:endParaRPr sz="2205"/>
              </a:p>
            </p:txBody>
          </p:sp>
          <p:sp>
            <p:nvSpPr>
              <p:cNvPr id="60" name="object 45"/>
              <p:cNvSpPr/>
              <p:nvPr/>
            </p:nvSpPr>
            <p:spPr>
              <a:xfrm>
                <a:off x="7655487" y="4247839"/>
                <a:ext cx="235029" cy="0"/>
              </a:xfrm>
              <a:custGeom>
                <a:avLst/>
                <a:gdLst/>
                <a:ahLst/>
                <a:cxnLst/>
                <a:rect l="l" t="t" r="r" b="b"/>
                <a:pathLst>
                  <a:path w="298450">
                    <a:moveTo>
                      <a:pt x="0" y="0"/>
                    </a:moveTo>
                    <a:lnTo>
                      <a:pt x="298383" y="0"/>
                    </a:lnTo>
                  </a:path>
                </a:pathLst>
              </a:custGeom>
              <a:ln w="12703">
                <a:solidFill>
                  <a:srgbClr val="231F20"/>
                </a:solidFill>
              </a:ln>
            </p:spPr>
            <p:txBody>
              <a:bodyPr wrap="square" lIns="0" tIns="0" rIns="0" bIns="0" rtlCol="0"/>
              <a:lstStyle/>
              <a:p>
                <a:endParaRPr sz="2205"/>
              </a:p>
            </p:txBody>
          </p:sp>
          <p:sp>
            <p:nvSpPr>
              <p:cNvPr id="62" name="object 46"/>
              <p:cNvSpPr/>
              <p:nvPr/>
            </p:nvSpPr>
            <p:spPr>
              <a:xfrm>
                <a:off x="7404829" y="4466386"/>
                <a:ext cx="233029" cy="2000"/>
              </a:xfrm>
              <a:custGeom>
                <a:avLst/>
                <a:gdLst/>
                <a:ahLst/>
                <a:cxnLst/>
                <a:rect l="l" t="t" r="r" b="b"/>
                <a:pathLst>
                  <a:path w="295909" h="2539">
                    <a:moveTo>
                      <a:pt x="0" y="2045"/>
                    </a:moveTo>
                    <a:lnTo>
                      <a:pt x="295820" y="0"/>
                    </a:lnTo>
                  </a:path>
                </a:pathLst>
              </a:custGeom>
              <a:ln w="12703">
                <a:solidFill>
                  <a:srgbClr val="231F20"/>
                </a:solidFill>
              </a:ln>
            </p:spPr>
            <p:txBody>
              <a:bodyPr wrap="square" lIns="0" tIns="0" rIns="0" bIns="0" rtlCol="0"/>
              <a:lstStyle/>
              <a:p>
                <a:endParaRPr sz="2205"/>
              </a:p>
            </p:txBody>
          </p:sp>
          <p:sp>
            <p:nvSpPr>
              <p:cNvPr id="63" name="object 47"/>
              <p:cNvSpPr/>
              <p:nvPr/>
            </p:nvSpPr>
            <p:spPr>
              <a:xfrm>
                <a:off x="7407610" y="4547103"/>
                <a:ext cx="230529" cy="2500"/>
              </a:xfrm>
              <a:custGeom>
                <a:avLst/>
                <a:gdLst/>
                <a:ahLst/>
                <a:cxnLst/>
                <a:rect l="l" t="t" r="r" b="b"/>
                <a:pathLst>
                  <a:path w="292734" h="3175">
                    <a:moveTo>
                      <a:pt x="292284" y="2616"/>
                    </a:moveTo>
                    <a:lnTo>
                      <a:pt x="0" y="0"/>
                    </a:lnTo>
                  </a:path>
                </a:pathLst>
              </a:custGeom>
              <a:ln w="12703">
                <a:solidFill>
                  <a:srgbClr val="231F20"/>
                </a:solidFill>
              </a:ln>
            </p:spPr>
            <p:txBody>
              <a:bodyPr wrap="square" lIns="0" tIns="0" rIns="0" bIns="0" rtlCol="0"/>
              <a:lstStyle/>
              <a:p>
                <a:endParaRPr sz="2205"/>
              </a:p>
            </p:txBody>
          </p:sp>
          <p:sp>
            <p:nvSpPr>
              <p:cNvPr id="64" name="object 48"/>
              <p:cNvSpPr/>
              <p:nvPr/>
            </p:nvSpPr>
            <p:spPr>
              <a:xfrm>
                <a:off x="7655486" y="4549163"/>
                <a:ext cx="235029" cy="0"/>
              </a:xfrm>
              <a:custGeom>
                <a:avLst/>
                <a:gdLst/>
                <a:ahLst/>
                <a:cxnLst/>
                <a:rect l="l" t="t" r="r" b="b"/>
                <a:pathLst>
                  <a:path w="298450">
                    <a:moveTo>
                      <a:pt x="298383" y="0"/>
                    </a:moveTo>
                    <a:lnTo>
                      <a:pt x="0" y="0"/>
                    </a:lnTo>
                  </a:path>
                </a:pathLst>
              </a:custGeom>
              <a:ln w="12703">
                <a:solidFill>
                  <a:srgbClr val="231F20"/>
                </a:solidFill>
              </a:ln>
            </p:spPr>
            <p:txBody>
              <a:bodyPr wrap="square" lIns="0" tIns="0" rIns="0" bIns="0" rtlCol="0"/>
              <a:lstStyle/>
              <a:p>
                <a:endParaRPr sz="2205"/>
              </a:p>
            </p:txBody>
          </p:sp>
          <p:sp>
            <p:nvSpPr>
              <p:cNvPr id="65" name="object 49"/>
              <p:cNvSpPr/>
              <p:nvPr/>
            </p:nvSpPr>
            <p:spPr>
              <a:xfrm>
                <a:off x="7655487" y="4466386"/>
                <a:ext cx="235029" cy="0"/>
              </a:xfrm>
              <a:custGeom>
                <a:avLst/>
                <a:gdLst/>
                <a:ahLst/>
                <a:cxnLst/>
                <a:rect l="l" t="t" r="r" b="b"/>
                <a:pathLst>
                  <a:path w="298450">
                    <a:moveTo>
                      <a:pt x="0" y="0"/>
                    </a:moveTo>
                    <a:lnTo>
                      <a:pt x="298383" y="0"/>
                    </a:lnTo>
                  </a:path>
                </a:pathLst>
              </a:custGeom>
              <a:ln w="12703">
                <a:solidFill>
                  <a:srgbClr val="231F20"/>
                </a:solidFill>
              </a:ln>
            </p:spPr>
            <p:txBody>
              <a:bodyPr wrap="square" lIns="0" tIns="0" rIns="0" bIns="0" rtlCol="0"/>
              <a:lstStyle/>
              <a:p>
                <a:endParaRPr sz="2205"/>
              </a:p>
            </p:txBody>
          </p:sp>
          <p:sp>
            <p:nvSpPr>
              <p:cNvPr id="67" name="object 51"/>
              <p:cNvSpPr/>
              <p:nvPr/>
            </p:nvSpPr>
            <p:spPr>
              <a:xfrm>
                <a:off x="4498247" y="3843216"/>
                <a:ext cx="620078" cy="1709714"/>
              </a:xfrm>
              <a:custGeom>
                <a:avLst/>
                <a:gdLst/>
                <a:ahLst/>
                <a:cxnLst/>
                <a:rect l="l" t="t" r="r" b="b"/>
                <a:pathLst>
                  <a:path w="787400" h="2171065">
                    <a:moveTo>
                      <a:pt x="242771" y="2712"/>
                    </a:moveTo>
                    <a:lnTo>
                      <a:pt x="138732" y="49683"/>
                    </a:lnTo>
                    <a:lnTo>
                      <a:pt x="95598" y="68318"/>
                    </a:lnTo>
                    <a:lnTo>
                      <a:pt x="65015" y="89997"/>
                    </a:lnTo>
                    <a:lnTo>
                      <a:pt x="43083" y="118620"/>
                    </a:lnTo>
                    <a:lnTo>
                      <a:pt x="25898" y="158082"/>
                    </a:lnTo>
                    <a:lnTo>
                      <a:pt x="9559" y="212281"/>
                    </a:lnTo>
                    <a:lnTo>
                      <a:pt x="0" y="312948"/>
                    </a:lnTo>
                    <a:lnTo>
                      <a:pt x="6945" y="432244"/>
                    </a:lnTo>
                    <a:lnTo>
                      <a:pt x="19271" y="531891"/>
                    </a:lnTo>
                    <a:lnTo>
                      <a:pt x="25851" y="573613"/>
                    </a:lnTo>
                    <a:lnTo>
                      <a:pt x="24647" y="609906"/>
                    </a:lnTo>
                    <a:lnTo>
                      <a:pt x="24374" y="664433"/>
                    </a:lnTo>
                    <a:lnTo>
                      <a:pt x="24840" y="718719"/>
                    </a:lnTo>
                    <a:lnTo>
                      <a:pt x="25851" y="754286"/>
                    </a:lnTo>
                    <a:lnTo>
                      <a:pt x="54500" y="1053576"/>
                    </a:lnTo>
                    <a:lnTo>
                      <a:pt x="54593" y="1055389"/>
                    </a:lnTo>
                    <a:lnTo>
                      <a:pt x="58043" y="1106591"/>
                    </a:lnTo>
                    <a:lnTo>
                      <a:pt x="92053" y="1131269"/>
                    </a:lnTo>
                    <a:lnTo>
                      <a:pt x="145905" y="1137290"/>
                    </a:lnTo>
                    <a:lnTo>
                      <a:pt x="185371" y="2015314"/>
                    </a:lnTo>
                    <a:lnTo>
                      <a:pt x="43468" y="2083388"/>
                    </a:lnTo>
                    <a:lnTo>
                      <a:pt x="33003" y="2105787"/>
                    </a:lnTo>
                    <a:lnTo>
                      <a:pt x="32047" y="2132592"/>
                    </a:lnTo>
                    <a:lnTo>
                      <a:pt x="38153" y="2156626"/>
                    </a:lnTo>
                    <a:lnTo>
                      <a:pt x="48873" y="2170713"/>
                    </a:lnTo>
                    <a:lnTo>
                      <a:pt x="135131" y="2159839"/>
                    </a:lnTo>
                    <a:lnTo>
                      <a:pt x="304380" y="2102209"/>
                    </a:lnTo>
                    <a:lnTo>
                      <a:pt x="324832" y="2062057"/>
                    </a:lnTo>
                    <a:lnTo>
                      <a:pt x="371446" y="1055389"/>
                    </a:lnTo>
                    <a:lnTo>
                      <a:pt x="389761" y="1055389"/>
                    </a:lnTo>
                    <a:lnTo>
                      <a:pt x="406284" y="1053576"/>
                    </a:lnTo>
                    <a:lnTo>
                      <a:pt x="732333" y="1053576"/>
                    </a:lnTo>
                    <a:lnTo>
                      <a:pt x="732380" y="1051472"/>
                    </a:lnTo>
                    <a:lnTo>
                      <a:pt x="761086" y="751573"/>
                    </a:lnTo>
                    <a:lnTo>
                      <a:pt x="762104" y="716012"/>
                    </a:lnTo>
                    <a:lnTo>
                      <a:pt x="762570" y="661726"/>
                    </a:lnTo>
                    <a:lnTo>
                      <a:pt x="762294" y="607196"/>
                    </a:lnTo>
                    <a:lnTo>
                      <a:pt x="761086" y="570900"/>
                    </a:lnTo>
                    <a:lnTo>
                      <a:pt x="767669" y="529178"/>
                    </a:lnTo>
                    <a:lnTo>
                      <a:pt x="779999" y="429531"/>
                    </a:lnTo>
                    <a:lnTo>
                      <a:pt x="786949" y="310236"/>
                    </a:lnTo>
                    <a:lnTo>
                      <a:pt x="777392" y="209570"/>
                    </a:lnTo>
                    <a:lnTo>
                      <a:pt x="761047" y="155370"/>
                    </a:lnTo>
                    <a:lnTo>
                      <a:pt x="743859" y="115908"/>
                    </a:lnTo>
                    <a:lnTo>
                      <a:pt x="721924" y="87285"/>
                    </a:lnTo>
                    <a:lnTo>
                      <a:pt x="717315" y="84018"/>
                    </a:lnTo>
                    <a:lnTo>
                      <a:pt x="393476" y="84018"/>
                    </a:lnTo>
                    <a:lnTo>
                      <a:pt x="242771" y="2712"/>
                    </a:lnTo>
                    <a:close/>
                  </a:path>
                  <a:path w="787400" h="2171065">
                    <a:moveTo>
                      <a:pt x="732333" y="1053576"/>
                    </a:moveTo>
                    <a:lnTo>
                      <a:pt x="406284" y="1053576"/>
                    </a:lnTo>
                    <a:lnTo>
                      <a:pt x="462107" y="2059357"/>
                    </a:lnTo>
                    <a:lnTo>
                      <a:pt x="482557" y="2099496"/>
                    </a:lnTo>
                    <a:lnTo>
                      <a:pt x="651807" y="2157126"/>
                    </a:lnTo>
                    <a:lnTo>
                      <a:pt x="738078" y="2168001"/>
                    </a:lnTo>
                    <a:lnTo>
                      <a:pt x="748792" y="2153914"/>
                    </a:lnTo>
                    <a:lnTo>
                      <a:pt x="754897" y="2129880"/>
                    </a:lnTo>
                    <a:lnTo>
                      <a:pt x="753941" y="2103074"/>
                    </a:lnTo>
                    <a:lnTo>
                      <a:pt x="743471" y="2080675"/>
                    </a:lnTo>
                    <a:lnTo>
                      <a:pt x="601568" y="2012602"/>
                    </a:lnTo>
                    <a:lnTo>
                      <a:pt x="643604" y="1138189"/>
                    </a:lnTo>
                    <a:lnTo>
                      <a:pt x="696145" y="1126440"/>
                    </a:lnTo>
                    <a:lnTo>
                      <a:pt x="719733" y="1116986"/>
                    </a:lnTo>
                    <a:lnTo>
                      <a:pt x="729530" y="1102825"/>
                    </a:lnTo>
                    <a:lnTo>
                      <a:pt x="731693" y="1081729"/>
                    </a:lnTo>
                    <a:lnTo>
                      <a:pt x="732333" y="1053576"/>
                    </a:lnTo>
                    <a:close/>
                  </a:path>
                  <a:path w="787400" h="2171065">
                    <a:moveTo>
                      <a:pt x="544168" y="0"/>
                    </a:moveTo>
                    <a:lnTo>
                      <a:pt x="393476" y="84018"/>
                    </a:lnTo>
                    <a:lnTo>
                      <a:pt x="717315" y="84018"/>
                    </a:lnTo>
                    <a:lnTo>
                      <a:pt x="691341" y="65605"/>
                    </a:lnTo>
                    <a:lnTo>
                      <a:pt x="648207" y="46970"/>
                    </a:lnTo>
                    <a:lnTo>
                      <a:pt x="544168" y="0"/>
                    </a:lnTo>
                    <a:close/>
                  </a:path>
                </a:pathLst>
              </a:custGeom>
              <a:solidFill>
                <a:srgbClr val="FFFFFF"/>
              </a:solidFill>
            </p:spPr>
            <p:txBody>
              <a:bodyPr wrap="square" lIns="0" tIns="0" rIns="0" bIns="0" rtlCol="0"/>
              <a:lstStyle/>
              <a:p>
                <a:endParaRPr sz="2205"/>
              </a:p>
            </p:txBody>
          </p:sp>
          <p:sp>
            <p:nvSpPr>
              <p:cNvPr id="68" name="object 52"/>
              <p:cNvSpPr/>
              <p:nvPr/>
            </p:nvSpPr>
            <p:spPr>
              <a:xfrm>
                <a:off x="4588186" y="3868843"/>
                <a:ext cx="223028" cy="804601"/>
              </a:xfrm>
              <a:custGeom>
                <a:avLst/>
                <a:gdLst/>
                <a:ahLst/>
                <a:cxnLst/>
                <a:rect l="l" t="t" r="r" b="b"/>
                <a:pathLst>
                  <a:path w="283210" h="1021714">
                    <a:moveTo>
                      <a:pt x="129192" y="0"/>
                    </a:moveTo>
                    <a:lnTo>
                      <a:pt x="25127" y="46970"/>
                    </a:lnTo>
                    <a:lnTo>
                      <a:pt x="23206" y="58568"/>
                    </a:lnTo>
                    <a:lnTo>
                      <a:pt x="17636" y="80667"/>
                    </a:lnTo>
                    <a:lnTo>
                      <a:pt x="6909" y="140441"/>
                    </a:lnTo>
                    <a:lnTo>
                      <a:pt x="0" y="228110"/>
                    </a:lnTo>
                    <a:lnTo>
                      <a:pt x="5884" y="333891"/>
                    </a:lnTo>
                    <a:lnTo>
                      <a:pt x="33077" y="498480"/>
                    </a:lnTo>
                    <a:lnTo>
                      <a:pt x="38033" y="530831"/>
                    </a:lnTo>
                    <a:lnTo>
                      <a:pt x="48180" y="605977"/>
                    </a:lnTo>
                    <a:lnTo>
                      <a:pt x="56439" y="691056"/>
                    </a:lnTo>
                    <a:lnTo>
                      <a:pt x="55728" y="753207"/>
                    </a:lnTo>
                    <a:lnTo>
                      <a:pt x="49308" y="781059"/>
                    </a:lnTo>
                    <a:lnTo>
                      <a:pt x="43237" y="809031"/>
                    </a:lnTo>
                    <a:lnTo>
                      <a:pt x="39188" y="849154"/>
                    </a:lnTo>
                    <a:lnTo>
                      <a:pt x="38834" y="913460"/>
                    </a:lnTo>
                    <a:lnTo>
                      <a:pt x="43849" y="1013981"/>
                    </a:lnTo>
                    <a:lnTo>
                      <a:pt x="41624" y="1021205"/>
                    </a:lnTo>
                    <a:lnTo>
                      <a:pt x="231616" y="1021205"/>
                    </a:lnTo>
                    <a:lnTo>
                      <a:pt x="247865" y="1015648"/>
                    </a:lnTo>
                    <a:lnTo>
                      <a:pt x="264491" y="1000635"/>
                    </a:lnTo>
                    <a:lnTo>
                      <a:pt x="277440" y="978655"/>
                    </a:lnTo>
                    <a:lnTo>
                      <a:pt x="282657" y="952195"/>
                    </a:lnTo>
                    <a:lnTo>
                      <a:pt x="281131" y="334398"/>
                    </a:lnTo>
                    <a:lnTo>
                      <a:pt x="228945" y="221870"/>
                    </a:lnTo>
                    <a:lnTo>
                      <a:pt x="184708" y="116827"/>
                    </a:lnTo>
                    <a:lnTo>
                      <a:pt x="154043" y="39191"/>
                    </a:lnTo>
                    <a:lnTo>
                      <a:pt x="142572" y="8884"/>
                    </a:lnTo>
                    <a:lnTo>
                      <a:pt x="129192" y="0"/>
                    </a:lnTo>
                    <a:close/>
                  </a:path>
                </a:pathLst>
              </a:custGeom>
              <a:solidFill>
                <a:srgbClr val="82D2EF"/>
              </a:solidFill>
            </p:spPr>
            <p:txBody>
              <a:bodyPr wrap="square" lIns="0" tIns="0" rIns="0" bIns="0" rtlCol="0"/>
              <a:lstStyle/>
              <a:p>
                <a:endParaRPr sz="2205"/>
              </a:p>
            </p:txBody>
          </p:sp>
          <p:sp>
            <p:nvSpPr>
              <p:cNvPr id="69" name="object 53"/>
              <p:cNvSpPr/>
              <p:nvPr/>
            </p:nvSpPr>
            <p:spPr>
              <a:xfrm>
                <a:off x="4814225" y="3866289"/>
                <a:ext cx="223028" cy="804601"/>
              </a:xfrm>
              <a:custGeom>
                <a:avLst/>
                <a:gdLst/>
                <a:ahLst/>
                <a:cxnLst/>
                <a:rect l="l" t="t" r="r" b="b"/>
                <a:pathLst>
                  <a:path w="283210" h="1021714">
                    <a:moveTo>
                      <a:pt x="153464" y="0"/>
                    </a:moveTo>
                    <a:lnTo>
                      <a:pt x="140072" y="8884"/>
                    </a:lnTo>
                    <a:lnTo>
                      <a:pt x="128603" y="39191"/>
                    </a:lnTo>
                    <a:lnTo>
                      <a:pt x="97942" y="116827"/>
                    </a:lnTo>
                    <a:lnTo>
                      <a:pt x="53710" y="221870"/>
                    </a:lnTo>
                    <a:lnTo>
                      <a:pt x="1526" y="334398"/>
                    </a:lnTo>
                    <a:lnTo>
                      <a:pt x="0" y="952195"/>
                    </a:lnTo>
                    <a:lnTo>
                      <a:pt x="5215" y="978655"/>
                    </a:lnTo>
                    <a:lnTo>
                      <a:pt x="18160" y="1000635"/>
                    </a:lnTo>
                    <a:lnTo>
                      <a:pt x="34785" y="1015648"/>
                    </a:lnTo>
                    <a:lnTo>
                      <a:pt x="51040" y="1021205"/>
                    </a:lnTo>
                    <a:lnTo>
                      <a:pt x="241020" y="1021205"/>
                    </a:lnTo>
                    <a:lnTo>
                      <a:pt x="238806" y="1013981"/>
                    </a:lnTo>
                    <a:lnTo>
                      <a:pt x="243816" y="913460"/>
                    </a:lnTo>
                    <a:lnTo>
                      <a:pt x="243461" y="849154"/>
                    </a:lnTo>
                    <a:lnTo>
                      <a:pt x="239412" y="809031"/>
                    </a:lnTo>
                    <a:lnTo>
                      <a:pt x="233340" y="781059"/>
                    </a:lnTo>
                    <a:lnTo>
                      <a:pt x="226915" y="753207"/>
                    </a:lnTo>
                    <a:lnTo>
                      <a:pt x="226205" y="691056"/>
                    </a:lnTo>
                    <a:lnTo>
                      <a:pt x="234464" y="605977"/>
                    </a:lnTo>
                    <a:lnTo>
                      <a:pt x="244611" y="530831"/>
                    </a:lnTo>
                    <a:lnTo>
                      <a:pt x="249567" y="498480"/>
                    </a:lnTo>
                    <a:lnTo>
                      <a:pt x="276760" y="333891"/>
                    </a:lnTo>
                    <a:lnTo>
                      <a:pt x="282644" y="228110"/>
                    </a:lnTo>
                    <a:lnTo>
                      <a:pt x="275734" y="140441"/>
                    </a:lnTo>
                    <a:lnTo>
                      <a:pt x="265007" y="80667"/>
                    </a:lnTo>
                    <a:lnTo>
                      <a:pt x="259436" y="58568"/>
                    </a:lnTo>
                    <a:lnTo>
                      <a:pt x="257516" y="46970"/>
                    </a:lnTo>
                    <a:lnTo>
                      <a:pt x="153464" y="0"/>
                    </a:lnTo>
                    <a:close/>
                  </a:path>
                </a:pathLst>
              </a:custGeom>
              <a:solidFill>
                <a:srgbClr val="82D2EF"/>
              </a:solidFill>
            </p:spPr>
            <p:txBody>
              <a:bodyPr wrap="square" lIns="0" tIns="0" rIns="0" bIns="0" rtlCol="0"/>
              <a:lstStyle/>
              <a:p>
                <a:endParaRPr sz="2205"/>
              </a:p>
            </p:txBody>
          </p:sp>
          <p:sp>
            <p:nvSpPr>
              <p:cNvPr id="70" name="object 54"/>
              <p:cNvSpPr/>
              <p:nvPr/>
            </p:nvSpPr>
            <p:spPr>
              <a:xfrm>
                <a:off x="4608498" y="3846979"/>
                <a:ext cx="190024" cy="797600"/>
              </a:xfrm>
              <a:custGeom>
                <a:avLst/>
                <a:gdLst/>
                <a:ahLst/>
                <a:cxnLst/>
                <a:rect l="l" t="t" r="r" b="b"/>
                <a:pathLst>
                  <a:path w="241300" h="1012825">
                    <a:moveTo>
                      <a:pt x="100948" y="0"/>
                    </a:moveTo>
                    <a:lnTo>
                      <a:pt x="112418" y="30306"/>
                    </a:lnTo>
                    <a:lnTo>
                      <a:pt x="143079" y="107943"/>
                    </a:lnTo>
                    <a:lnTo>
                      <a:pt x="187315" y="212991"/>
                    </a:lnTo>
                    <a:lnTo>
                      <a:pt x="239507" y="325526"/>
                    </a:lnTo>
                    <a:lnTo>
                      <a:pt x="241033" y="943309"/>
                    </a:lnTo>
                    <a:lnTo>
                      <a:pt x="235816" y="969769"/>
                    </a:lnTo>
                    <a:lnTo>
                      <a:pt x="222866" y="991750"/>
                    </a:lnTo>
                    <a:lnTo>
                      <a:pt x="206236" y="1006763"/>
                    </a:lnTo>
                    <a:lnTo>
                      <a:pt x="189980" y="1012321"/>
                    </a:lnTo>
                    <a:lnTo>
                      <a:pt x="0" y="1012321"/>
                    </a:lnTo>
                  </a:path>
                </a:pathLst>
              </a:custGeom>
              <a:ln w="12716">
                <a:solidFill>
                  <a:srgbClr val="231F20"/>
                </a:solidFill>
              </a:ln>
            </p:spPr>
            <p:txBody>
              <a:bodyPr wrap="square" lIns="0" tIns="0" rIns="0" bIns="0" rtlCol="0"/>
              <a:lstStyle/>
              <a:p>
                <a:endParaRPr sz="2205"/>
              </a:p>
            </p:txBody>
          </p:sp>
          <p:sp>
            <p:nvSpPr>
              <p:cNvPr id="71" name="object 55"/>
              <p:cNvSpPr/>
              <p:nvPr/>
            </p:nvSpPr>
            <p:spPr>
              <a:xfrm>
                <a:off x="4575714" y="3886110"/>
                <a:ext cx="18502" cy="217027"/>
              </a:xfrm>
              <a:custGeom>
                <a:avLst/>
                <a:gdLst/>
                <a:ahLst/>
                <a:cxnLst/>
                <a:rect l="l" t="t" r="r" b="b"/>
                <a:pathLst>
                  <a:path w="23495" h="275589">
                    <a:moveTo>
                      <a:pt x="5891" y="275310"/>
                    </a:moveTo>
                    <a:lnTo>
                      <a:pt x="0" y="169541"/>
                    </a:lnTo>
                    <a:lnTo>
                      <a:pt x="6905" y="81875"/>
                    </a:lnTo>
                    <a:lnTo>
                      <a:pt x="17631" y="22100"/>
                    </a:lnTo>
                    <a:lnTo>
                      <a:pt x="23201" y="0"/>
                    </a:lnTo>
                  </a:path>
                </a:pathLst>
              </a:custGeom>
              <a:ln w="12718">
                <a:solidFill>
                  <a:srgbClr val="231F20"/>
                </a:solidFill>
              </a:ln>
            </p:spPr>
            <p:txBody>
              <a:bodyPr wrap="square" lIns="0" tIns="0" rIns="0" bIns="0" rtlCol="0"/>
              <a:lstStyle/>
              <a:p>
                <a:endParaRPr sz="2205"/>
              </a:p>
            </p:txBody>
          </p:sp>
          <p:sp>
            <p:nvSpPr>
              <p:cNvPr id="72" name="object 56"/>
              <p:cNvSpPr/>
              <p:nvPr/>
            </p:nvSpPr>
            <p:spPr>
              <a:xfrm>
                <a:off x="4798307" y="4593770"/>
                <a:ext cx="203525" cy="50506"/>
              </a:xfrm>
              <a:custGeom>
                <a:avLst/>
                <a:gdLst/>
                <a:ahLst/>
                <a:cxnLst/>
                <a:rect l="l" t="t" r="r" b="b"/>
                <a:pathLst>
                  <a:path w="258445" h="64135">
                    <a:moveTo>
                      <a:pt x="258242" y="63409"/>
                    </a:moveTo>
                    <a:lnTo>
                      <a:pt x="39351" y="64017"/>
                    </a:lnTo>
                    <a:lnTo>
                      <a:pt x="24977" y="59242"/>
                    </a:lnTo>
                    <a:lnTo>
                      <a:pt x="12364" y="45949"/>
                    </a:lnTo>
                    <a:lnTo>
                      <a:pt x="3406" y="25685"/>
                    </a:lnTo>
                    <a:lnTo>
                      <a:pt x="0" y="0"/>
                    </a:lnTo>
                  </a:path>
                </a:pathLst>
              </a:custGeom>
              <a:ln w="12676">
                <a:solidFill>
                  <a:srgbClr val="231F20"/>
                </a:solidFill>
              </a:ln>
            </p:spPr>
            <p:txBody>
              <a:bodyPr wrap="square" lIns="0" tIns="0" rIns="0" bIns="0" rtlCol="0"/>
              <a:lstStyle/>
              <a:p>
                <a:endParaRPr sz="2205"/>
              </a:p>
            </p:txBody>
          </p:sp>
          <p:sp>
            <p:nvSpPr>
              <p:cNvPr id="73" name="object 57"/>
              <p:cNvSpPr/>
              <p:nvPr/>
            </p:nvSpPr>
            <p:spPr>
              <a:xfrm>
                <a:off x="5018525" y="3889661"/>
                <a:ext cx="16002" cy="233529"/>
              </a:xfrm>
              <a:custGeom>
                <a:avLst/>
                <a:gdLst/>
                <a:ahLst/>
                <a:cxnLst/>
                <a:rect l="l" t="t" r="r" b="b"/>
                <a:pathLst>
                  <a:path w="20320" h="296545">
                    <a:moveTo>
                      <a:pt x="0" y="0"/>
                    </a:moveTo>
                    <a:lnTo>
                      <a:pt x="4431" y="21352"/>
                    </a:lnTo>
                    <a:lnTo>
                      <a:pt x="13302" y="81614"/>
                    </a:lnTo>
                    <a:lnTo>
                      <a:pt x="19976" y="175097"/>
                    </a:lnTo>
                    <a:lnTo>
                      <a:pt x="17819" y="296109"/>
                    </a:lnTo>
                  </a:path>
                </a:pathLst>
              </a:custGeom>
              <a:ln w="12718">
                <a:solidFill>
                  <a:srgbClr val="231F20"/>
                </a:solidFill>
              </a:ln>
            </p:spPr>
            <p:txBody>
              <a:bodyPr wrap="square" lIns="0" tIns="0" rIns="0" bIns="0" rtlCol="0"/>
              <a:lstStyle/>
              <a:p>
                <a:endParaRPr sz="2205"/>
              </a:p>
            </p:txBody>
          </p:sp>
          <p:sp>
            <p:nvSpPr>
              <p:cNvPr id="74" name="object 58"/>
              <p:cNvSpPr/>
              <p:nvPr/>
            </p:nvSpPr>
            <p:spPr>
              <a:xfrm>
                <a:off x="4801498" y="3846979"/>
                <a:ext cx="118515" cy="254032"/>
              </a:xfrm>
              <a:custGeom>
                <a:avLst/>
                <a:gdLst/>
                <a:ahLst/>
                <a:cxnLst/>
                <a:rect l="l" t="t" r="r" b="b"/>
                <a:pathLst>
                  <a:path w="150495" h="322579">
                    <a:moveTo>
                      <a:pt x="0" y="322028"/>
                    </a:moveTo>
                    <a:lnTo>
                      <a:pt x="53746" y="210044"/>
                    </a:lnTo>
                    <a:lnTo>
                      <a:pt x="102071" y="106199"/>
                    </a:lnTo>
                    <a:lnTo>
                      <a:pt x="136951" y="29761"/>
                    </a:lnTo>
                    <a:lnTo>
                      <a:pt x="150361" y="0"/>
                    </a:lnTo>
                  </a:path>
                </a:pathLst>
              </a:custGeom>
              <a:ln w="12710">
                <a:solidFill>
                  <a:srgbClr val="231F20"/>
                </a:solidFill>
              </a:ln>
            </p:spPr>
            <p:txBody>
              <a:bodyPr wrap="square" lIns="0" tIns="0" rIns="0" bIns="0" rtlCol="0"/>
              <a:lstStyle/>
              <a:p>
                <a:endParaRPr sz="2205"/>
              </a:p>
            </p:txBody>
          </p:sp>
          <p:sp>
            <p:nvSpPr>
              <p:cNvPr id="75" name="object 59"/>
              <p:cNvSpPr/>
              <p:nvPr/>
            </p:nvSpPr>
            <p:spPr>
              <a:xfrm>
                <a:off x="4594339" y="4198116"/>
                <a:ext cx="197025" cy="0"/>
              </a:xfrm>
              <a:custGeom>
                <a:avLst/>
                <a:gdLst/>
                <a:ahLst/>
                <a:cxnLst/>
                <a:rect l="l" t="t" r="r" b="b"/>
                <a:pathLst>
                  <a:path w="250189">
                    <a:moveTo>
                      <a:pt x="0" y="0"/>
                    </a:moveTo>
                    <a:lnTo>
                      <a:pt x="249669" y="0"/>
                    </a:lnTo>
                  </a:path>
                </a:pathLst>
              </a:custGeom>
              <a:ln w="12674">
                <a:solidFill>
                  <a:srgbClr val="231F20"/>
                </a:solidFill>
              </a:ln>
            </p:spPr>
            <p:txBody>
              <a:bodyPr wrap="square" lIns="0" tIns="0" rIns="0" bIns="0" rtlCol="0"/>
              <a:lstStyle/>
              <a:p>
                <a:endParaRPr sz="2205"/>
              </a:p>
            </p:txBody>
          </p:sp>
          <p:sp>
            <p:nvSpPr>
              <p:cNvPr id="76" name="object 60"/>
              <p:cNvSpPr/>
              <p:nvPr/>
            </p:nvSpPr>
            <p:spPr>
              <a:xfrm>
                <a:off x="4604734" y="4278081"/>
                <a:ext cx="186523" cy="0"/>
              </a:xfrm>
              <a:custGeom>
                <a:avLst/>
                <a:gdLst/>
                <a:ahLst/>
                <a:cxnLst/>
                <a:rect l="l" t="t" r="r" b="b"/>
                <a:pathLst>
                  <a:path w="236854">
                    <a:moveTo>
                      <a:pt x="236467" y="0"/>
                    </a:moveTo>
                    <a:lnTo>
                      <a:pt x="0" y="0"/>
                    </a:lnTo>
                  </a:path>
                </a:pathLst>
              </a:custGeom>
              <a:ln w="12674">
                <a:solidFill>
                  <a:srgbClr val="231F20"/>
                </a:solidFill>
              </a:ln>
            </p:spPr>
            <p:txBody>
              <a:bodyPr wrap="square" lIns="0" tIns="0" rIns="0" bIns="0" rtlCol="0"/>
              <a:lstStyle/>
              <a:p>
                <a:endParaRPr sz="2205"/>
              </a:p>
            </p:txBody>
          </p:sp>
          <p:sp>
            <p:nvSpPr>
              <p:cNvPr id="77" name="object 61"/>
              <p:cNvSpPr/>
              <p:nvPr/>
            </p:nvSpPr>
            <p:spPr>
              <a:xfrm>
                <a:off x="4801495" y="4279397"/>
                <a:ext cx="204025" cy="0"/>
              </a:xfrm>
              <a:custGeom>
                <a:avLst/>
                <a:gdLst/>
                <a:ahLst/>
                <a:cxnLst/>
                <a:rect l="l" t="t" r="r" b="b"/>
                <a:pathLst>
                  <a:path w="259079">
                    <a:moveTo>
                      <a:pt x="258750" y="0"/>
                    </a:moveTo>
                    <a:lnTo>
                      <a:pt x="0" y="0"/>
                    </a:lnTo>
                  </a:path>
                </a:pathLst>
              </a:custGeom>
              <a:ln w="12674">
                <a:solidFill>
                  <a:srgbClr val="231F20"/>
                </a:solidFill>
              </a:ln>
            </p:spPr>
            <p:txBody>
              <a:bodyPr wrap="square" lIns="0" tIns="0" rIns="0" bIns="0" rtlCol="0"/>
              <a:lstStyle/>
              <a:p>
                <a:endParaRPr sz="2205"/>
              </a:p>
            </p:txBody>
          </p:sp>
          <p:sp>
            <p:nvSpPr>
              <p:cNvPr id="78" name="object 62"/>
              <p:cNvSpPr/>
              <p:nvPr/>
            </p:nvSpPr>
            <p:spPr>
              <a:xfrm>
                <a:off x="4801498" y="4199423"/>
                <a:ext cx="204025" cy="0"/>
              </a:xfrm>
              <a:custGeom>
                <a:avLst/>
                <a:gdLst/>
                <a:ahLst/>
                <a:cxnLst/>
                <a:rect l="l" t="t" r="r" b="b"/>
                <a:pathLst>
                  <a:path w="259079">
                    <a:moveTo>
                      <a:pt x="0" y="0"/>
                    </a:moveTo>
                    <a:lnTo>
                      <a:pt x="258750" y="0"/>
                    </a:lnTo>
                  </a:path>
                </a:pathLst>
              </a:custGeom>
              <a:ln w="12674">
                <a:solidFill>
                  <a:srgbClr val="231F20"/>
                </a:solidFill>
              </a:ln>
            </p:spPr>
            <p:txBody>
              <a:bodyPr wrap="square" lIns="0" tIns="0" rIns="0" bIns="0" rtlCol="0"/>
              <a:lstStyle/>
              <a:p>
                <a:endParaRPr sz="2205"/>
              </a:p>
            </p:txBody>
          </p:sp>
          <p:sp>
            <p:nvSpPr>
              <p:cNvPr id="79" name="object 63"/>
              <p:cNvSpPr/>
              <p:nvPr/>
            </p:nvSpPr>
            <p:spPr>
              <a:xfrm>
                <a:off x="4616632" y="4404725"/>
                <a:ext cx="169521" cy="1500"/>
              </a:xfrm>
              <a:custGeom>
                <a:avLst/>
                <a:gdLst/>
                <a:ahLst/>
                <a:cxnLst/>
                <a:rect l="l" t="t" r="r" b="b"/>
                <a:pathLst>
                  <a:path w="215264" h="1904">
                    <a:moveTo>
                      <a:pt x="0" y="1622"/>
                    </a:moveTo>
                    <a:lnTo>
                      <a:pt x="215252" y="0"/>
                    </a:lnTo>
                  </a:path>
                </a:pathLst>
              </a:custGeom>
              <a:ln w="12674">
                <a:solidFill>
                  <a:srgbClr val="231F20"/>
                </a:solidFill>
              </a:ln>
            </p:spPr>
            <p:txBody>
              <a:bodyPr wrap="square" lIns="0" tIns="0" rIns="0" bIns="0" rtlCol="0"/>
              <a:lstStyle/>
              <a:p>
                <a:endParaRPr sz="2205"/>
              </a:p>
            </p:txBody>
          </p:sp>
          <p:sp>
            <p:nvSpPr>
              <p:cNvPr id="80" name="object 64"/>
              <p:cNvSpPr/>
              <p:nvPr/>
            </p:nvSpPr>
            <p:spPr>
              <a:xfrm>
                <a:off x="4612173" y="4480561"/>
                <a:ext cx="174021" cy="2000"/>
              </a:xfrm>
              <a:custGeom>
                <a:avLst/>
                <a:gdLst/>
                <a:ahLst/>
                <a:cxnLst/>
                <a:rect l="l" t="t" r="r" b="b"/>
                <a:pathLst>
                  <a:path w="220979" h="2539">
                    <a:moveTo>
                      <a:pt x="220912" y="2446"/>
                    </a:moveTo>
                    <a:lnTo>
                      <a:pt x="0" y="0"/>
                    </a:lnTo>
                  </a:path>
                </a:pathLst>
              </a:custGeom>
              <a:ln w="12674">
                <a:solidFill>
                  <a:srgbClr val="231F20"/>
                </a:solidFill>
              </a:ln>
            </p:spPr>
            <p:txBody>
              <a:bodyPr wrap="square" lIns="0" tIns="0" rIns="0" bIns="0" rtlCol="0"/>
              <a:lstStyle/>
              <a:p>
                <a:endParaRPr sz="2205"/>
              </a:p>
            </p:txBody>
          </p:sp>
          <p:sp>
            <p:nvSpPr>
              <p:cNvPr id="81" name="object 65"/>
              <p:cNvSpPr/>
              <p:nvPr/>
            </p:nvSpPr>
            <p:spPr>
              <a:xfrm>
                <a:off x="4801503" y="4482488"/>
                <a:ext cx="197525" cy="0"/>
              </a:xfrm>
              <a:custGeom>
                <a:avLst/>
                <a:gdLst/>
                <a:ahLst/>
                <a:cxnLst/>
                <a:rect l="l" t="t" r="r" b="b"/>
                <a:pathLst>
                  <a:path w="250825">
                    <a:moveTo>
                      <a:pt x="250407" y="0"/>
                    </a:moveTo>
                    <a:lnTo>
                      <a:pt x="0" y="0"/>
                    </a:lnTo>
                  </a:path>
                </a:pathLst>
              </a:custGeom>
              <a:ln w="12674">
                <a:solidFill>
                  <a:srgbClr val="231F20"/>
                </a:solidFill>
              </a:ln>
            </p:spPr>
            <p:txBody>
              <a:bodyPr wrap="square" lIns="0" tIns="0" rIns="0" bIns="0" rtlCol="0"/>
              <a:lstStyle/>
              <a:p>
                <a:endParaRPr sz="2205"/>
              </a:p>
            </p:txBody>
          </p:sp>
          <p:sp>
            <p:nvSpPr>
              <p:cNvPr id="82" name="object 66"/>
              <p:cNvSpPr/>
              <p:nvPr/>
            </p:nvSpPr>
            <p:spPr>
              <a:xfrm>
                <a:off x="4801498" y="4404725"/>
                <a:ext cx="182523" cy="0"/>
              </a:xfrm>
              <a:custGeom>
                <a:avLst/>
                <a:gdLst/>
                <a:ahLst/>
                <a:cxnLst/>
                <a:rect l="l" t="t" r="r" b="b"/>
                <a:pathLst>
                  <a:path w="231775">
                    <a:moveTo>
                      <a:pt x="0" y="0"/>
                    </a:moveTo>
                    <a:lnTo>
                      <a:pt x="231532" y="0"/>
                    </a:lnTo>
                  </a:path>
                </a:pathLst>
              </a:custGeom>
              <a:ln w="12674">
                <a:solidFill>
                  <a:srgbClr val="231F20"/>
                </a:solidFill>
              </a:ln>
            </p:spPr>
            <p:txBody>
              <a:bodyPr wrap="square" lIns="0" tIns="0" rIns="0" bIns="0" rtlCol="0"/>
              <a:lstStyle/>
              <a:p>
                <a:endParaRPr sz="2205"/>
              </a:p>
            </p:txBody>
          </p:sp>
          <p:sp>
            <p:nvSpPr>
              <p:cNvPr id="83" name="object 67"/>
              <p:cNvSpPr/>
              <p:nvPr/>
            </p:nvSpPr>
            <p:spPr>
              <a:xfrm>
                <a:off x="4497701" y="4099750"/>
                <a:ext cx="122515" cy="642580"/>
              </a:xfrm>
              <a:custGeom>
                <a:avLst/>
                <a:gdLst/>
                <a:ahLst/>
                <a:cxnLst/>
                <a:rect l="l" t="t" r="r" b="b"/>
                <a:pathLst>
                  <a:path w="155575" h="815975">
                    <a:moveTo>
                      <a:pt x="0" y="0"/>
                    </a:moveTo>
                    <a:lnTo>
                      <a:pt x="97769" y="4271"/>
                    </a:lnTo>
                    <a:lnTo>
                      <a:pt x="132148" y="168618"/>
                    </a:lnTo>
                    <a:lnTo>
                      <a:pt x="147251" y="276117"/>
                    </a:lnTo>
                    <a:lnTo>
                      <a:pt x="155510" y="361200"/>
                    </a:lnTo>
                    <a:lnTo>
                      <a:pt x="154800" y="423359"/>
                    </a:lnTo>
                    <a:lnTo>
                      <a:pt x="150901" y="447036"/>
                    </a:lnTo>
                    <a:lnTo>
                      <a:pt x="146998" y="478229"/>
                    </a:lnTo>
                    <a:lnTo>
                      <a:pt x="143466" y="516800"/>
                    </a:lnTo>
                    <a:lnTo>
                      <a:pt x="140676" y="562607"/>
                    </a:lnTo>
                    <a:lnTo>
                      <a:pt x="139002" y="615510"/>
                    </a:lnTo>
                    <a:lnTo>
                      <a:pt x="138817" y="675370"/>
                    </a:lnTo>
                    <a:lnTo>
                      <a:pt x="140495" y="742047"/>
                    </a:lnTo>
                    <a:lnTo>
                      <a:pt x="144409" y="815400"/>
                    </a:lnTo>
                  </a:path>
                </a:pathLst>
              </a:custGeom>
              <a:ln w="12717">
                <a:solidFill>
                  <a:srgbClr val="231F20"/>
                </a:solidFill>
              </a:ln>
            </p:spPr>
            <p:txBody>
              <a:bodyPr wrap="square" lIns="0" tIns="0" rIns="0" bIns="0" rtlCol="0"/>
              <a:lstStyle/>
              <a:p>
                <a:endParaRPr sz="2205"/>
              </a:p>
            </p:txBody>
          </p:sp>
          <p:sp>
            <p:nvSpPr>
              <p:cNvPr id="85" name="object 69"/>
              <p:cNvSpPr/>
              <p:nvPr/>
            </p:nvSpPr>
            <p:spPr>
              <a:xfrm>
                <a:off x="4989778" y="4097849"/>
                <a:ext cx="121515" cy="640080"/>
              </a:xfrm>
              <a:custGeom>
                <a:avLst/>
                <a:gdLst/>
                <a:ahLst/>
                <a:cxnLst/>
                <a:rect l="l" t="t" r="r" b="b"/>
                <a:pathLst>
                  <a:path w="154304" h="812800">
                    <a:moveTo>
                      <a:pt x="154177" y="0"/>
                    </a:moveTo>
                    <a:lnTo>
                      <a:pt x="62716" y="3967"/>
                    </a:lnTo>
                    <a:lnTo>
                      <a:pt x="28312" y="168327"/>
                    </a:lnTo>
                    <a:lnTo>
                      <a:pt x="10383" y="278981"/>
                    </a:lnTo>
                    <a:lnTo>
                      <a:pt x="179" y="366234"/>
                    </a:lnTo>
                    <a:lnTo>
                      <a:pt x="0" y="429379"/>
                    </a:lnTo>
                    <a:lnTo>
                      <a:pt x="4105" y="452672"/>
                    </a:lnTo>
                    <a:lnTo>
                      <a:pt x="8543" y="482845"/>
                    </a:lnTo>
                    <a:lnTo>
                      <a:pt x="12832" y="519970"/>
                    </a:lnTo>
                    <a:lnTo>
                      <a:pt x="16486" y="564120"/>
                    </a:lnTo>
                    <a:lnTo>
                      <a:pt x="19024" y="615365"/>
                    </a:lnTo>
                    <a:lnTo>
                      <a:pt x="19960" y="673778"/>
                    </a:lnTo>
                    <a:lnTo>
                      <a:pt x="18812" y="739431"/>
                    </a:lnTo>
                    <a:lnTo>
                      <a:pt x="15097" y="812396"/>
                    </a:lnTo>
                  </a:path>
                </a:pathLst>
              </a:custGeom>
              <a:ln w="12717">
                <a:solidFill>
                  <a:srgbClr val="231F20"/>
                </a:solidFill>
              </a:ln>
            </p:spPr>
            <p:txBody>
              <a:bodyPr wrap="square" lIns="0" tIns="0" rIns="0" bIns="0" rtlCol="0"/>
              <a:lstStyle/>
              <a:p>
                <a:endParaRPr sz="2205"/>
              </a:p>
            </p:txBody>
          </p:sp>
          <p:sp>
            <p:nvSpPr>
              <p:cNvPr id="86" name="object 70"/>
              <p:cNvSpPr/>
              <p:nvPr/>
            </p:nvSpPr>
            <p:spPr>
              <a:xfrm>
                <a:off x="4495578" y="3843420"/>
                <a:ext cx="620078" cy="1709714"/>
              </a:xfrm>
              <a:custGeom>
                <a:avLst/>
                <a:gdLst/>
                <a:ahLst/>
                <a:cxnLst/>
                <a:rect l="l" t="t" r="r" b="b"/>
                <a:pathLst>
                  <a:path w="787400" h="2171065">
                    <a:moveTo>
                      <a:pt x="393473" y="84005"/>
                    </a:moveTo>
                    <a:lnTo>
                      <a:pt x="544166" y="0"/>
                    </a:lnTo>
                    <a:lnTo>
                      <a:pt x="648218" y="46970"/>
                    </a:lnTo>
                    <a:lnTo>
                      <a:pt x="691350" y="65600"/>
                    </a:lnTo>
                    <a:lnTo>
                      <a:pt x="743861" y="115903"/>
                    </a:lnTo>
                    <a:lnTo>
                      <a:pt x="761046" y="155368"/>
                    </a:lnTo>
                    <a:lnTo>
                      <a:pt x="777390" y="209569"/>
                    </a:lnTo>
                    <a:lnTo>
                      <a:pt x="786947" y="310236"/>
                    </a:lnTo>
                    <a:lnTo>
                      <a:pt x="779997" y="429531"/>
                    </a:lnTo>
                    <a:lnTo>
                      <a:pt x="767667" y="529178"/>
                    </a:lnTo>
                    <a:lnTo>
                      <a:pt x="761084" y="570900"/>
                    </a:lnTo>
                    <a:lnTo>
                      <a:pt x="762292" y="607193"/>
                    </a:lnTo>
                    <a:lnTo>
                      <a:pt x="762568" y="661720"/>
                    </a:lnTo>
                    <a:lnTo>
                      <a:pt x="762102" y="716001"/>
                    </a:lnTo>
                    <a:lnTo>
                      <a:pt x="761084" y="751560"/>
                    </a:lnTo>
                    <a:lnTo>
                      <a:pt x="732378" y="1051471"/>
                    </a:lnTo>
                    <a:lnTo>
                      <a:pt x="731690" y="1081728"/>
                    </a:lnTo>
                    <a:lnTo>
                      <a:pt x="729529" y="1102824"/>
                    </a:lnTo>
                    <a:lnTo>
                      <a:pt x="719736" y="1116986"/>
                    </a:lnTo>
                    <a:lnTo>
                      <a:pt x="696155" y="1126440"/>
                    </a:lnTo>
                    <a:lnTo>
                      <a:pt x="643601" y="1138189"/>
                    </a:lnTo>
                    <a:lnTo>
                      <a:pt x="601565" y="2012601"/>
                    </a:lnTo>
                    <a:lnTo>
                      <a:pt x="743469" y="2080675"/>
                    </a:lnTo>
                    <a:lnTo>
                      <a:pt x="753941" y="2103074"/>
                    </a:lnTo>
                    <a:lnTo>
                      <a:pt x="754900" y="2129879"/>
                    </a:lnTo>
                    <a:lnTo>
                      <a:pt x="748795" y="2153914"/>
                    </a:lnTo>
                    <a:lnTo>
                      <a:pt x="738076" y="2168000"/>
                    </a:lnTo>
                    <a:lnTo>
                      <a:pt x="651817" y="2157126"/>
                    </a:lnTo>
                    <a:lnTo>
                      <a:pt x="482556" y="2099496"/>
                    </a:lnTo>
                    <a:lnTo>
                      <a:pt x="462104" y="2059344"/>
                    </a:lnTo>
                    <a:lnTo>
                      <a:pt x="406281" y="1053575"/>
                    </a:lnTo>
                    <a:lnTo>
                      <a:pt x="389759" y="1055388"/>
                    </a:lnTo>
                    <a:lnTo>
                      <a:pt x="371457" y="1055388"/>
                    </a:lnTo>
                    <a:lnTo>
                      <a:pt x="324830" y="2062056"/>
                    </a:lnTo>
                    <a:lnTo>
                      <a:pt x="323472" y="2076177"/>
                    </a:lnTo>
                    <a:lnTo>
                      <a:pt x="135129" y="2159838"/>
                    </a:lnTo>
                    <a:lnTo>
                      <a:pt x="48871" y="2170713"/>
                    </a:lnTo>
                    <a:lnTo>
                      <a:pt x="38151" y="2156626"/>
                    </a:lnTo>
                    <a:lnTo>
                      <a:pt x="32045" y="2132592"/>
                    </a:lnTo>
                    <a:lnTo>
                      <a:pt x="33001" y="2105786"/>
                    </a:lnTo>
                    <a:lnTo>
                      <a:pt x="43465" y="2083387"/>
                    </a:lnTo>
                    <a:lnTo>
                      <a:pt x="185369" y="2015313"/>
                    </a:lnTo>
                    <a:lnTo>
                      <a:pt x="145902" y="1137289"/>
                    </a:lnTo>
                    <a:lnTo>
                      <a:pt x="92051" y="1131256"/>
                    </a:lnTo>
                    <a:lnTo>
                      <a:pt x="58047" y="1106589"/>
                    </a:lnTo>
                    <a:lnTo>
                      <a:pt x="54569" y="1054184"/>
                    </a:lnTo>
                    <a:lnTo>
                      <a:pt x="25862" y="754272"/>
                    </a:lnTo>
                    <a:lnTo>
                      <a:pt x="24845" y="718708"/>
                    </a:lnTo>
                    <a:lnTo>
                      <a:pt x="24379" y="664427"/>
                    </a:lnTo>
                    <a:lnTo>
                      <a:pt x="24655" y="609904"/>
                    </a:lnTo>
                    <a:lnTo>
                      <a:pt x="25862" y="573613"/>
                    </a:lnTo>
                    <a:lnTo>
                      <a:pt x="19280" y="531891"/>
                    </a:lnTo>
                    <a:lnTo>
                      <a:pt x="6950" y="432244"/>
                    </a:lnTo>
                    <a:lnTo>
                      <a:pt x="0" y="312948"/>
                    </a:lnTo>
                    <a:lnTo>
                      <a:pt x="9557" y="212281"/>
                    </a:lnTo>
                    <a:lnTo>
                      <a:pt x="25900" y="158081"/>
                    </a:lnTo>
                    <a:lnTo>
                      <a:pt x="43086" y="118616"/>
                    </a:lnTo>
                    <a:lnTo>
                      <a:pt x="95596" y="68312"/>
                    </a:lnTo>
                    <a:lnTo>
                      <a:pt x="138729" y="49683"/>
                    </a:lnTo>
                    <a:lnTo>
                      <a:pt x="242768" y="2712"/>
                    </a:lnTo>
                    <a:lnTo>
                      <a:pt x="393473" y="84005"/>
                    </a:lnTo>
                    <a:close/>
                  </a:path>
                </a:pathLst>
              </a:custGeom>
              <a:ln w="12713">
                <a:solidFill>
                  <a:srgbClr val="231F20"/>
                </a:solidFill>
              </a:ln>
            </p:spPr>
            <p:txBody>
              <a:bodyPr wrap="square" lIns="0" tIns="0" rIns="0" bIns="0" rtlCol="0"/>
              <a:lstStyle/>
              <a:p>
                <a:endParaRPr sz="2205"/>
              </a:p>
            </p:txBody>
          </p:sp>
          <p:sp>
            <p:nvSpPr>
              <p:cNvPr id="87" name="object 71"/>
              <p:cNvSpPr/>
              <p:nvPr/>
            </p:nvSpPr>
            <p:spPr>
              <a:xfrm>
                <a:off x="5460683" y="4407697"/>
                <a:ext cx="1440180" cy="100013"/>
              </a:xfrm>
              <a:custGeom>
                <a:avLst/>
                <a:gdLst/>
                <a:ahLst/>
                <a:cxnLst/>
                <a:rect l="l" t="t" r="r" b="b"/>
                <a:pathLst>
                  <a:path w="1828800" h="127000">
                    <a:moveTo>
                      <a:pt x="76200" y="0"/>
                    </a:moveTo>
                    <a:lnTo>
                      <a:pt x="0" y="63500"/>
                    </a:lnTo>
                    <a:lnTo>
                      <a:pt x="76200" y="127000"/>
                    </a:lnTo>
                    <a:lnTo>
                      <a:pt x="76200" y="76200"/>
                    </a:lnTo>
                    <a:lnTo>
                      <a:pt x="63497" y="76200"/>
                    </a:lnTo>
                    <a:lnTo>
                      <a:pt x="63497" y="50800"/>
                    </a:lnTo>
                    <a:lnTo>
                      <a:pt x="76200" y="50800"/>
                    </a:lnTo>
                    <a:lnTo>
                      <a:pt x="76200" y="0"/>
                    </a:lnTo>
                    <a:close/>
                  </a:path>
                  <a:path w="1828800" h="127000">
                    <a:moveTo>
                      <a:pt x="76200" y="50800"/>
                    </a:moveTo>
                    <a:lnTo>
                      <a:pt x="63497" y="50800"/>
                    </a:lnTo>
                    <a:lnTo>
                      <a:pt x="63497" y="76200"/>
                    </a:lnTo>
                    <a:lnTo>
                      <a:pt x="76200" y="76200"/>
                    </a:lnTo>
                    <a:lnTo>
                      <a:pt x="76200" y="50800"/>
                    </a:lnTo>
                    <a:close/>
                  </a:path>
                  <a:path w="1828800" h="127000">
                    <a:moveTo>
                      <a:pt x="139697" y="50800"/>
                    </a:moveTo>
                    <a:lnTo>
                      <a:pt x="76200" y="50800"/>
                    </a:lnTo>
                    <a:lnTo>
                      <a:pt x="76200" y="76200"/>
                    </a:lnTo>
                    <a:lnTo>
                      <a:pt x="139697" y="76200"/>
                    </a:lnTo>
                    <a:lnTo>
                      <a:pt x="139697" y="50800"/>
                    </a:lnTo>
                    <a:close/>
                  </a:path>
                  <a:path w="1828800" h="127000">
                    <a:moveTo>
                      <a:pt x="241297" y="50800"/>
                    </a:moveTo>
                    <a:lnTo>
                      <a:pt x="165097" y="50800"/>
                    </a:lnTo>
                    <a:lnTo>
                      <a:pt x="165097" y="76200"/>
                    </a:lnTo>
                    <a:lnTo>
                      <a:pt x="241297" y="76200"/>
                    </a:lnTo>
                    <a:lnTo>
                      <a:pt x="241297" y="50800"/>
                    </a:lnTo>
                    <a:close/>
                  </a:path>
                  <a:path w="1828800" h="127000">
                    <a:moveTo>
                      <a:pt x="342897" y="50800"/>
                    </a:moveTo>
                    <a:lnTo>
                      <a:pt x="266697" y="50800"/>
                    </a:lnTo>
                    <a:lnTo>
                      <a:pt x="266697" y="76200"/>
                    </a:lnTo>
                    <a:lnTo>
                      <a:pt x="342897" y="76200"/>
                    </a:lnTo>
                    <a:lnTo>
                      <a:pt x="342897" y="50800"/>
                    </a:lnTo>
                    <a:close/>
                  </a:path>
                  <a:path w="1828800" h="127000">
                    <a:moveTo>
                      <a:pt x="444497" y="50800"/>
                    </a:moveTo>
                    <a:lnTo>
                      <a:pt x="368297" y="50800"/>
                    </a:lnTo>
                    <a:lnTo>
                      <a:pt x="368297" y="76200"/>
                    </a:lnTo>
                    <a:lnTo>
                      <a:pt x="444497" y="76200"/>
                    </a:lnTo>
                    <a:lnTo>
                      <a:pt x="444497" y="50800"/>
                    </a:lnTo>
                    <a:close/>
                  </a:path>
                  <a:path w="1828800" h="127000">
                    <a:moveTo>
                      <a:pt x="546097" y="50800"/>
                    </a:moveTo>
                    <a:lnTo>
                      <a:pt x="469897" y="50800"/>
                    </a:lnTo>
                    <a:lnTo>
                      <a:pt x="469897" y="76200"/>
                    </a:lnTo>
                    <a:lnTo>
                      <a:pt x="546097" y="76200"/>
                    </a:lnTo>
                    <a:lnTo>
                      <a:pt x="546097" y="50800"/>
                    </a:lnTo>
                    <a:close/>
                  </a:path>
                  <a:path w="1828800" h="127000">
                    <a:moveTo>
                      <a:pt x="647697" y="50800"/>
                    </a:moveTo>
                    <a:lnTo>
                      <a:pt x="571497" y="50800"/>
                    </a:lnTo>
                    <a:lnTo>
                      <a:pt x="571497" y="76200"/>
                    </a:lnTo>
                    <a:lnTo>
                      <a:pt x="647697" y="76200"/>
                    </a:lnTo>
                    <a:lnTo>
                      <a:pt x="647697" y="50800"/>
                    </a:lnTo>
                    <a:close/>
                  </a:path>
                  <a:path w="1828800" h="127000">
                    <a:moveTo>
                      <a:pt x="749297" y="50800"/>
                    </a:moveTo>
                    <a:lnTo>
                      <a:pt x="673097" y="50800"/>
                    </a:lnTo>
                    <a:lnTo>
                      <a:pt x="673097" y="76200"/>
                    </a:lnTo>
                    <a:lnTo>
                      <a:pt x="749297" y="76200"/>
                    </a:lnTo>
                    <a:lnTo>
                      <a:pt x="749297" y="50800"/>
                    </a:lnTo>
                    <a:close/>
                  </a:path>
                  <a:path w="1828800" h="127000">
                    <a:moveTo>
                      <a:pt x="850897" y="50800"/>
                    </a:moveTo>
                    <a:lnTo>
                      <a:pt x="774697" y="50800"/>
                    </a:lnTo>
                    <a:lnTo>
                      <a:pt x="774697" y="76200"/>
                    </a:lnTo>
                    <a:lnTo>
                      <a:pt x="850897" y="76200"/>
                    </a:lnTo>
                    <a:lnTo>
                      <a:pt x="850897" y="50800"/>
                    </a:lnTo>
                    <a:close/>
                  </a:path>
                  <a:path w="1828800" h="127000">
                    <a:moveTo>
                      <a:pt x="952497" y="50800"/>
                    </a:moveTo>
                    <a:lnTo>
                      <a:pt x="876297" y="50800"/>
                    </a:lnTo>
                    <a:lnTo>
                      <a:pt x="876297" y="76200"/>
                    </a:lnTo>
                    <a:lnTo>
                      <a:pt x="952497" y="76200"/>
                    </a:lnTo>
                    <a:lnTo>
                      <a:pt x="952497" y="50800"/>
                    </a:lnTo>
                    <a:close/>
                  </a:path>
                  <a:path w="1828800" h="127000">
                    <a:moveTo>
                      <a:pt x="1054097" y="50800"/>
                    </a:moveTo>
                    <a:lnTo>
                      <a:pt x="977897" y="50800"/>
                    </a:lnTo>
                    <a:lnTo>
                      <a:pt x="977897" y="76200"/>
                    </a:lnTo>
                    <a:lnTo>
                      <a:pt x="1054097" y="76200"/>
                    </a:lnTo>
                    <a:lnTo>
                      <a:pt x="1054097" y="50800"/>
                    </a:lnTo>
                    <a:close/>
                  </a:path>
                  <a:path w="1828800" h="127000">
                    <a:moveTo>
                      <a:pt x="1155697" y="50800"/>
                    </a:moveTo>
                    <a:lnTo>
                      <a:pt x="1079497" y="50800"/>
                    </a:lnTo>
                    <a:lnTo>
                      <a:pt x="1079497" y="76200"/>
                    </a:lnTo>
                    <a:lnTo>
                      <a:pt x="1155697" y="76200"/>
                    </a:lnTo>
                    <a:lnTo>
                      <a:pt x="1155697" y="50800"/>
                    </a:lnTo>
                    <a:close/>
                  </a:path>
                  <a:path w="1828800" h="127000">
                    <a:moveTo>
                      <a:pt x="1257297" y="50800"/>
                    </a:moveTo>
                    <a:lnTo>
                      <a:pt x="1181097" y="50800"/>
                    </a:lnTo>
                    <a:lnTo>
                      <a:pt x="1181097" y="76200"/>
                    </a:lnTo>
                    <a:lnTo>
                      <a:pt x="1257297" y="76200"/>
                    </a:lnTo>
                    <a:lnTo>
                      <a:pt x="1257297" y="50800"/>
                    </a:lnTo>
                    <a:close/>
                  </a:path>
                  <a:path w="1828800" h="127000">
                    <a:moveTo>
                      <a:pt x="1282697" y="50800"/>
                    </a:moveTo>
                    <a:lnTo>
                      <a:pt x="1282697" y="76200"/>
                    </a:lnTo>
                    <a:lnTo>
                      <a:pt x="1358897" y="76201"/>
                    </a:lnTo>
                    <a:lnTo>
                      <a:pt x="1358897" y="50801"/>
                    </a:lnTo>
                    <a:lnTo>
                      <a:pt x="1282697" y="50800"/>
                    </a:lnTo>
                    <a:close/>
                  </a:path>
                  <a:path w="1828800" h="127000">
                    <a:moveTo>
                      <a:pt x="1460497" y="50801"/>
                    </a:moveTo>
                    <a:lnTo>
                      <a:pt x="1384297" y="50801"/>
                    </a:lnTo>
                    <a:lnTo>
                      <a:pt x="1384297" y="76201"/>
                    </a:lnTo>
                    <a:lnTo>
                      <a:pt x="1460497" y="76201"/>
                    </a:lnTo>
                    <a:lnTo>
                      <a:pt x="1460497" y="50801"/>
                    </a:lnTo>
                    <a:close/>
                  </a:path>
                  <a:path w="1828800" h="127000">
                    <a:moveTo>
                      <a:pt x="1562097" y="50801"/>
                    </a:moveTo>
                    <a:lnTo>
                      <a:pt x="1485897" y="50801"/>
                    </a:lnTo>
                    <a:lnTo>
                      <a:pt x="1485897" y="76201"/>
                    </a:lnTo>
                    <a:lnTo>
                      <a:pt x="1562097" y="76201"/>
                    </a:lnTo>
                    <a:lnTo>
                      <a:pt x="1562097" y="50801"/>
                    </a:lnTo>
                    <a:close/>
                  </a:path>
                  <a:path w="1828800" h="127000">
                    <a:moveTo>
                      <a:pt x="1663697" y="50801"/>
                    </a:moveTo>
                    <a:lnTo>
                      <a:pt x="1587497" y="50801"/>
                    </a:lnTo>
                    <a:lnTo>
                      <a:pt x="1587497" y="76201"/>
                    </a:lnTo>
                    <a:lnTo>
                      <a:pt x="1663697" y="76201"/>
                    </a:lnTo>
                    <a:lnTo>
                      <a:pt x="1663697" y="50801"/>
                    </a:lnTo>
                    <a:close/>
                  </a:path>
                  <a:path w="1828800" h="127000">
                    <a:moveTo>
                      <a:pt x="1752600" y="1"/>
                    </a:moveTo>
                    <a:lnTo>
                      <a:pt x="1752600" y="127001"/>
                    </a:lnTo>
                    <a:lnTo>
                      <a:pt x="1813559" y="76201"/>
                    </a:lnTo>
                    <a:lnTo>
                      <a:pt x="1765297" y="76201"/>
                    </a:lnTo>
                    <a:lnTo>
                      <a:pt x="1765297" y="50801"/>
                    </a:lnTo>
                    <a:lnTo>
                      <a:pt x="1813559" y="50801"/>
                    </a:lnTo>
                    <a:lnTo>
                      <a:pt x="1752600" y="1"/>
                    </a:lnTo>
                    <a:close/>
                  </a:path>
                  <a:path w="1828800" h="127000">
                    <a:moveTo>
                      <a:pt x="1752600" y="50801"/>
                    </a:moveTo>
                    <a:lnTo>
                      <a:pt x="1689097" y="50801"/>
                    </a:lnTo>
                    <a:lnTo>
                      <a:pt x="1689097" y="76201"/>
                    </a:lnTo>
                    <a:lnTo>
                      <a:pt x="1752600" y="76201"/>
                    </a:lnTo>
                    <a:lnTo>
                      <a:pt x="1752600" y="50801"/>
                    </a:lnTo>
                    <a:close/>
                  </a:path>
                  <a:path w="1828800" h="127000">
                    <a:moveTo>
                      <a:pt x="1813559" y="50801"/>
                    </a:moveTo>
                    <a:lnTo>
                      <a:pt x="1765297" y="50801"/>
                    </a:lnTo>
                    <a:lnTo>
                      <a:pt x="1765297" y="76201"/>
                    </a:lnTo>
                    <a:lnTo>
                      <a:pt x="1813559" y="76201"/>
                    </a:lnTo>
                    <a:lnTo>
                      <a:pt x="1828800" y="63501"/>
                    </a:lnTo>
                    <a:lnTo>
                      <a:pt x="1813559" y="50801"/>
                    </a:lnTo>
                    <a:close/>
                  </a:path>
                </a:pathLst>
              </a:custGeom>
              <a:solidFill>
                <a:srgbClr val="232F3E"/>
              </a:solidFill>
            </p:spPr>
            <p:txBody>
              <a:bodyPr wrap="square" lIns="0" tIns="0" rIns="0" bIns="0" rtlCol="0"/>
              <a:lstStyle/>
              <a:p>
                <a:endParaRPr sz="2205"/>
              </a:p>
            </p:txBody>
          </p:sp>
          <p:sp>
            <p:nvSpPr>
              <p:cNvPr id="88" name="object 72"/>
              <p:cNvSpPr txBox="1"/>
              <p:nvPr/>
            </p:nvSpPr>
            <p:spPr>
              <a:xfrm>
                <a:off x="5855732" y="4114061"/>
                <a:ext cx="813764" cy="228300"/>
              </a:xfrm>
              <a:prstGeom prst="rect">
                <a:avLst/>
              </a:prstGeom>
            </p:spPr>
            <p:txBody>
              <a:bodyPr vert="horz" wrap="square" lIns="0" tIns="10001" rIns="0" bIns="0" rtlCol="0">
                <a:spAutoFit/>
              </a:bodyPr>
              <a:lstStyle/>
              <a:p>
                <a:pPr marL="10001">
                  <a:spcBef>
                    <a:spcPts val="79"/>
                  </a:spcBef>
                </a:pPr>
                <a:r>
                  <a:rPr lang="en-US" sz="1418" b="1" spc="35" dirty="0">
                    <a:solidFill>
                      <a:srgbClr val="232F3E"/>
                    </a:solidFill>
                    <a:latin typeface="Cambria"/>
                    <a:cs typeface="Cambria"/>
                  </a:rPr>
                  <a:t>6ft (2M)</a:t>
                </a:r>
                <a:endParaRPr sz="1418" dirty="0">
                  <a:latin typeface="Cambria"/>
                  <a:cs typeface="Cambria"/>
                </a:endParaRPr>
              </a:p>
            </p:txBody>
          </p:sp>
          <p:sp>
            <p:nvSpPr>
              <p:cNvPr id="89" name="object 73"/>
              <p:cNvSpPr/>
              <p:nvPr/>
            </p:nvSpPr>
            <p:spPr>
              <a:xfrm>
                <a:off x="2640330" y="4407697"/>
                <a:ext cx="1440180" cy="100013"/>
              </a:xfrm>
              <a:custGeom>
                <a:avLst/>
                <a:gdLst/>
                <a:ahLst/>
                <a:cxnLst/>
                <a:rect l="l" t="t" r="r" b="b"/>
                <a:pathLst>
                  <a:path w="1828800" h="127000">
                    <a:moveTo>
                      <a:pt x="76200" y="0"/>
                    </a:moveTo>
                    <a:lnTo>
                      <a:pt x="0" y="63500"/>
                    </a:lnTo>
                    <a:lnTo>
                      <a:pt x="76200" y="127000"/>
                    </a:lnTo>
                    <a:lnTo>
                      <a:pt x="76200" y="76200"/>
                    </a:lnTo>
                    <a:lnTo>
                      <a:pt x="63497" y="76200"/>
                    </a:lnTo>
                    <a:lnTo>
                      <a:pt x="63497" y="50800"/>
                    </a:lnTo>
                    <a:lnTo>
                      <a:pt x="76200" y="50800"/>
                    </a:lnTo>
                    <a:lnTo>
                      <a:pt x="76200" y="0"/>
                    </a:lnTo>
                    <a:close/>
                  </a:path>
                  <a:path w="1828800" h="127000">
                    <a:moveTo>
                      <a:pt x="76200" y="50800"/>
                    </a:moveTo>
                    <a:lnTo>
                      <a:pt x="63497" y="50800"/>
                    </a:lnTo>
                    <a:lnTo>
                      <a:pt x="63497" y="76200"/>
                    </a:lnTo>
                    <a:lnTo>
                      <a:pt x="76200" y="76200"/>
                    </a:lnTo>
                    <a:lnTo>
                      <a:pt x="76200" y="50800"/>
                    </a:lnTo>
                    <a:close/>
                  </a:path>
                  <a:path w="1828800" h="127000">
                    <a:moveTo>
                      <a:pt x="139697" y="50800"/>
                    </a:moveTo>
                    <a:lnTo>
                      <a:pt x="76200" y="50800"/>
                    </a:lnTo>
                    <a:lnTo>
                      <a:pt x="76200" y="76200"/>
                    </a:lnTo>
                    <a:lnTo>
                      <a:pt x="139697" y="76200"/>
                    </a:lnTo>
                    <a:lnTo>
                      <a:pt x="139697" y="50800"/>
                    </a:lnTo>
                    <a:close/>
                  </a:path>
                  <a:path w="1828800" h="127000">
                    <a:moveTo>
                      <a:pt x="241297" y="50800"/>
                    </a:moveTo>
                    <a:lnTo>
                      <a:pt x="165097" y="50800"/>
                    </a:lnTo>
                    <a:lnTo>
                      <a:pt x="165097" y="76200"/>
                    </a:lnTo>
                    <a:lnTo>
                      <a:pt x="241297" y="76200"/>
                    </a:lnTo>
                    <a:lnTo>
                      <a:pt x="241297" y="50800"/>
                    </a:lnTo>
                    <a:close/>
                  </a:path>
                  <a:path w="1828800" h="127000">
                    <a:moveTo>
                      <a:pt x="342897" y="50800"/>
                    </a:moveTo>
                    <a:lnTo>
                      <a:pt x="266697" y="50800"/>
                    </a:lnTo>
                    <a:lnTo>
                      <a:pt x="266697" y="76200"/>
                    </a:lnTo>
                    <a:lnTo>
                      <a:pt x="342897" y="76200"/>
                    </a:lnTo>
                    <a:lnTo>
                      <a:pt x="342897" y="50800"/>
                    </a:lnTo>
                    <a:close/>
                  </a:path>
                  <a:path w="1828800" h="127000">
                    <a:moveTo>
                      <a:pt x="444497" y="50800"/>
                    </a:moveTo>
                    <a:lnTo>
                      <a:pt x="368297" y="50800"/>
                    </a:lnTo>
                    <a:lnTo>
                      <a:pt x="368297" y="76200"/>
                    </a:lnTo>
                    <a:lnTo>
                      <a:pt x="444497" y="76200"/>
                    </a:lnTo>
                    <a:lnTo>
                      <a:pt x="444497" y="50800"/>
                    </a:lnTo>
                    <a:close/>
                  </a:path>
                  <a:path w="1828800" h="127000">
                    <a:moveTo>
                      <a:pt x="546097" y="50800"/>
                    </a:moveTo>
                    <a:lnTo>
                      <a:pt x="469897" y="50800"/>
                    </a:lnTo>
                    <a:lnTo>
                      <a:pt x="469897" y="76200"/>
                    </a:lnTo>
                    <a:lnTo>
                      <a:pt x="546097" y="76200"/>
                    </a:lnTo>
                    <a:lnTo>
                      <a:pt x="546097" y="50800"/>
                    </a:lnTo>
                    <a:close/>
                  </a:path>
                  <a:path w="1828800" h="127000">
                    <a:moveTo>
                      <a:pt x="647697" y="50800"/>
                    </a:moveTo>
                    <a:lnTo>
                      <a:pt x="571497" y="50800"/>
                    </a:lnTo>
                    <a:lnTo>
                      <a:pt x="571497" y="76200"/>
                    </a:lnTo>
                    <a:lnTo>
                      <a:pt x="647697" y="76200"/>
                    </a:lnTo>
                    <a:lnTo>
                      <a:pt x="647697" y="50800"/>
                    </a:lnTo>
                    <a:close/>
                  </a:path>
                  <a:path w="1828800" h="127000">
                    <a:moveTo>
                      <a:pt x="749297" y="50800"/>
                    </a:moveTo>
                    <a:lnTo>
                      <a:pt x="673097" y="50800"/>
                    </a:lnTo>
                    <a:lnTo>
                      <a:pt x="673097" y="76200"/>
                    </a:lnTo>
                    <a:lnTo>
                      <a:pt x="749297" y="76200"/>
                    </a:lnTo>
                    <a:lnTo>
                      <a:pt x="749297" y="50800"/>
                    </a:lnTo>
                    <a:close/>
                  </a:path>
                  <a:path w="1828800" h="127000">
                    <a:moveTo>
                      <a:pt x="850897" y="50800"/>
                    </a:moveTo>
                    <a:lnTo>
                      <a:pt x="774697" y="50800"/>
                    </a:lnTo>
                    <a:lnTo>
                      <a:pt x="774697" y="76200"/>
                    </a:lnTo>
                    <a:lnTo>
                      <a:pt x="850897" y="76200"/>
                    </a:lnTo>
                    <a:lnTo>
                      <a:pt x="850897" y="50800"/>
                    </a:lnTo>
                    <a:close/>
                  </a:path>
                  <a:path w="1828800" h="127000">
                    <a:moveTo>
                      <a:pt x="952497" y="50800"/>
                    </a:moveTo>
                    <a:lnTo>
                      <a:pt x="876297" y="50800"/>
                    </a:lnTo>
                    <a:lnTo>
                      <a:pt x="876297" y="76200"/>
                    </a:lnTo>
                    <a:lnTo>
                      <a:pt x="952497" y="76200"/>
                    </a:lnTo>
                    <a:lnTo>
                      <a:pt x="952497" y="50800"/>
                    </a:lnTo>
                    <a:close/>
                  </a:path>
                  <a:path w="1828800" h="127000">
                    <a:moveTo>
                      <a:pt x="1054097" y="50800"/>
                    </a:moveTo>
                    <a:lnTo>
                      <a:pt x="977897" y="50800"/>
                    </a:lnTo>
                    <a:lnTo>
                      <a:pt x="977897" y="76200"/>
                    </a:lnTo>
                    <a:lnTo>
                      <a:pt x="1054097" y="76200"/>
                    </a:lnTo>
                    <a:lnTo>
                      <a:pt x="1054097" y="50800"/>
                    </a:lnTo>
                    <a:close/>
                  </a:path>
                  <a:path w="1828800" h="127000">
                    <a:moveTo>
                      <a:pt x="1155697" y="50800"/>
                    </a:moveTo>
                    <a:lnTo>
                      <a:pt x="1079497" y="50800"/>
                    </a:lnTo>
                    <a:lnTo>
                      <a:pt x="1079497" y="76200"/>
                    </a:lnTo>
                    <a:lnTo>
                      <a:pt x="1155697" y="76200"/>
                    </a:lnTo>
                    <a:lnTo>
                      <a:pt x="1155697" y="50800"/>
                    </a:lnTo>
                    <a:close/>
                  </a:path>
                  <a:path w="1828800" h="127000">
                    <a:moveTo>
                      <a:pt x="1257297" y="50800"/>
                    </a:moveTo>
                    <a:lnTo>
                      <a:pt x="1181097" y="50800"/>
                    </a:lnTo>
                    <a:lnTo>
                      <a:pt x="1181097" y="76200"/>
                    </a:lnTo>
                    <a:lnTo>
                      <a:pt x="1257297" y="76200"/>
                    </a:lnTo>
                    <a:lnTo>
                      <a:pt x="1257297" y="50800"/>
                    </a:lnTo>
                    <a:close/>
                  </a:path>
                  <a:path w="1828800" h="127000">
                    <a:moveTo>
                      <a:pt x="1282697" y="50800"/>
                    </a:moveTo>
                    <a:lnTo>
                      <a:pt x="1282697" y="76200"/>
                    </a:lnTo>
                    <a:lnTo>
                      <a:pt x="1358897" y="76201"/>
                    </a:lnTo>
                    <a:lnTo>
                      <a:pt x="1358897" y="50801"/>
                    </a:lnTo>
                    <a:lnTo>
                      <a:pt x="1282697" y="50800"/>
                    </a:lnTo>
                    <a:close/>
                  </a:path>
                  <a:path w="1828800" h="127000">
                    <a:moveTo>
                      <a:pt x="1460497" y="50801"/>
                    </a:moveTo>
                    <a:lnTo>
                      <a:pt x="1384297" y="50801"/>
                    </a:lnTo>
                    <a:lnTo>
                      <a:pt x="1384297" y="76201"/>
                    </a:lnTo>
                    <a:lnTo>
                      <a:pt x="1460497" y="76201"/>
                    </a:lnTo>
                    <a:lnTo>
                      <a:pt x="1460497" y="50801"/>
                    </a:lnTo>
                    <a:close/>
                  </a:path>
                  <a:path w="1828800" h="127000">
                    <a:moveTo>
                      <a:pt x="1562097" y="50801"/>
                    </a:moveTo>
                    <a:lnTo>
                      <a:pt x="1485897" y="50801"/>
                    </a:lnTo>
                    <a:lnTo>
                      <a:pt x="1485897" y="76201"/>
                    </a:lnTo>
                    <a:lnTo>
                      <a:pt x="1562097" y="76201"/>
                    </a:lnTo>
                    <a:lnTo>
                      <a:pt x="1562097" y="50801"/>
                    </a:lnTo>
                    <a:close/>
                  </a:path>
                  <a:path w="1828800" h="127000">
                    <a:moveTo>
                      <a:pt x="1663697" y="50801"/>
                    </a:moveTo>
                    <a:lnTo>
                      <a:pt x="1587497" y="50801"/>
                    </a:lnTo>
                    <a:lnTo>
                      <a:pt x="1587497" y="76201"/>
                    </a:lnTo>
                    <a:lnTo>
                      <a:pt x="1663697" y="76201"/>
                    </a:lnTo>
                    <a:lnTo>
                      <a:pt x="1663697" y="50801"/>
                    </a:lnTo>
                    <a:close/>
                  </a:path>
                  <a:path w="1828800" h="127000">
                    <a:moveTo>
                      <a:pt x="1752600" y="1"/>
                    </a:moveTo>
                    <a:lnTo>
                      <a:pt x="1752600" y="127001"/>
                    </a:lnTo>
                    <a:lnTo>
                      <a:pt x="1813560" y="76201"/>
                    </a:lnTo>
                    <a:lnTo>
                      <a:pt x="1765297" y="76201"/>
                    </a:lnTo>
                    <a:lnTo>
                      <a:pt x="1765297" y="50801"/>
                    </a:lnTo>
                    <a:lnTo>
                      <a:pt x="1813560" y="50801"/>
                    </a:lnTo>
                    <a:lnTo>
                      <a:pt x="1752600" y="1"/>
                    </a:lnTo>
                    <a:close/>
                  </a:path>
                  <a:path w="1828800" h="127000">
                    <a:moveTo>
                      <a:pt x="1752600" y="50801"/>
                    </a:moveTo>
                    <a:lnTo>
                      <a:pt x="1689097" y="50801"/>
                    </a:lnTo>
                    <a:lnTo>
                      <a:pt x="1689097" y="76201"/>
                    </a:lnTo>
                    <a:lnTo>
                      <a:pt x="1752600" y="76201"/>
                    </a:lnTo>
                    <a:lnTo>
                      <a:pt x="1752600" y="50801"/>
                    </a:lnTo>
                    <a:close/>
                  </a:path>
                  <a:path w="1828800" h="127000">
                    <a:moveTo>
                      <a:pt x="1813560" y="50801"/>
                    </a:moveTo>
                    <a:lnTo>
                      <a:pt x="1765297" y="50801"/>
                    </a:lnTo>
                    <a:lnTo>
                      <a:pt x="1765297" y="76201"/>
                    </a:lnTo>
                    <a:lnTo>
                      <a:pt x="1813560" y="76201"/>
                    </a:lnTo>
                    <a:lnTo>
                      <a:pt x="1828800" y="63501"/>
                    </a:lnTo>
                    <a:lnTo>
                      <a:pt x="1813560" y="50801"/>
                    </a:lnTo>
                    <a:close/>
                  </a:path>
                </a:pathLst>
              </a:custGeom>
              <a:solidFill>
                <a:srgbClr val="232F3E"/>
              </a:solidFill>
            </p:spPr>
            <p:txBody>
              <a:bodyPr wrap="square" lIns="0" tIns="0" rIns="0" bIns="0" rtlCol="0"/>
              <a:lstStyle/>
              <a:p>
                <a:endParaRPr sz="2205"/>
              </a:p>
            </p:txBody>
          </p:sp>
          <p:sp>
            <p:nvSpPr>
              <p:cNvPr id="90" name="object 74"/>
              <p:cNvSpPr txBox="1"/>
              <p:nvPr/>
            </p:nvSpPr>
            <p:spPr>
              <a:xfrm>
                <a:off x="3035380" y="4114061"/>
                <a:ext cx="798193" cy="228300"/>
              </a:xfrm>
              <a:prstGeom prst="rect">
                <a:avLst/>
              </a:prstGeom>
            </p:spPr>
            <p:txBody>
              <a:bodyPr vert="horz" wrap="square" lIns="0" tIns="10001" rIns="0" bIns="0" rtlCol="0">
                <a:spAutoFit/>
              </a:bodyPr>
              <a:lstStyle/>
              <a:p>
                <a:pPr marL="10001">
                  <a:spcBef>
                    <a:spcPts val="79"/>
                  </a:spcBef>
                </a:pPr>
                <a:r>
                  <a:rPr lang="en-US" sz="1418" b="1" spc="35" dirty="0">
                    <a:solidFill>
                      <a:srgbClr val="232F3E"/>
                    </a:solidFill>
                    <a:latin typeface="Cambria"/>
                    <a:cs typeface="Cambria"/>
                  </a:rPr>
                  <a:t>6ft (2M)</a:t>
                </a:r>
                <a:endParaRPr sz="1418" dirty="0">
                  <a:latin typeface="Cambria"/>
                  <a:cs typeface="Cambria"/>
                </a:endParaRPr>
              </a:p>
            </p:txBody>
          </p:sp>
        </p:grpSp>
      </p:grpSp>
      <p:sp>
        <p:nvSpPr>
          <p:cNvPr id="2" name="Rectangle 1"/>
          <p:cNvSpPr/>
          <p:nvPr/>
        </p:nvSpPr>
        <p:spPr>
          <a:xfrm>
            <a:off x="5151304" y="448715"/>
            <a:ext cx="3441968" cy="528606"/>
          </a:xfrm>
          <a:prstGeom prst="rect">
            <a:avLst/>
          </a:prstGeom>
        </p:spPr>
        <p:txBody>
          <a:bodyPr wrap="none">
            <a:spAutoFit/>
          </a:bodyPr>
          <a:lstStyle/>
          <a:p>
            <a:r>
              <a:rPr lang="it-IT" b="1" dirty="0">
                <a:latin typeface="Tahoma" panose="020B0604030504040204" pitchFamily="34" charset="0"/>
                <a:ea typeface="Tahoma" panose="020B0604030504040204" pitchFamily="34" charset="0"/>
                <a:cs typeface="Tahoma" panose="020B0604030504040204" pitchFamily="34" charset="0"/>
              </a:rPr>
              <a:t>Social Distancing:</a:t>
            </a:r>
          </a:p>
        </p:txBody>
      </p:sp>
      <p:pic>
        <p:nvPicPr>
          <p:cNvPr id="91" name="Picture 90"/>
          <p:cNvPicPr>
            <a:picLocks noChangeAspect="1"/>
          </p:cNvPicPr>
          <p:nvPr/>
        </p:nvPicPr>
        <p:blipFill>
          <a:blip r:embed="rId3"/>
          <a:stretch>
            <a:fillRect/>
          </a:stretch>
        </p:blipFill>
        <p:spPr>
          <a:xfrm>
            <a:off x="382024" y="406629"/>
            <a:ext cx="2200140" cy="873197"/>
          </a:xfrm>
          <a:prstGeom prst="rect">
            <a:avLst/>
          </a:prstGeom>
        </p:spPr>
      </p:pic>
    </p:spTree>
    <p:extLst>
      <p:ext uri="{BB962C8B-B14F-4D97-AF65-F5344CB8AC3E}">
        <p14:creationId xmlns:p14="http://schemas.microsoft.com/office/powerpoint/2010/main" val="3283296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533400" y="1623967"/>
            <a:ext cx="4269738" cy="4067267"/>
          </a:xfrm>
          <a:prstGeom prst="rect">
            <a:avLst/>
          </a:prstGeom>
        </p:spPr>
        <p:txBody>
          <a:bodyPr wrap="square">
            <a:spAutoFit/>
          </a:bodyPr>
          <a:lstStyle/>
          <a:p>
            <a:pPr algn="l"/>
            <a:endParaRPr lang="it-IT" sz="3150" b="1" dirty="0">
              <a:latin typeface="Tahoma" panose="020B0604030504040204" pitchFamily="34" charset="0"/>
              <a:ea typeface="Tahoma" panose="020B0604030504040204" pitchFamily="34" charset="0"/>
              <a:cs typeface="Tahoma" panose="020B0604030504040204" pitchFamily="34" charset="0"/>
            </a:endParaRPr>
          </a:p>
          <a:p>
            <a:pPr marL="225028" indent="-225028" algn="l">
              <a:buFont typeface="Arial" panose="020B0604020202020204" pitchFamily="34" charset="0"/>
              <a:buChar char="•"/>
            </a:pPr>
            <a:r>
              <a:rPr lang="it-IT" sz="1890" dirty="0"/>
              <a:t>Wash your hands for </a:t>
            </a:r>
            <a:r>
              <a:rPr lang="en-US" sz="1890" dirty="0"/>
              <a:t>a minimum of 20 seconds before and after putting on any PPE.</a:t>
            </a:r>
          </a:p>
          <a:p>
            <a:pPr marL="225028" indent="-225028" algn="l">
              <a:buFont typeface="Arial" panose="020B0604020202020204" pitchFamily="34" charset="0"/>
              <a:buChar char="•"/>
            </a:pPr>
            <a:r>
              <a:rPr lang="it-IT" sz="1890" dirty="0"/>
              <a:t>The use of mask and face shield (goggles as an alternative) is mandatory if working closer than 6ft (2m)</a:t>
            </a:r>
          </a:p>
          <a:p>
            <a:pPr marL="225028" indent="-225028" algn="l">
              <a:buFont typeface="Arial" panose="020B0604020202020204" pitchFamily="34" charset="0"/>
              <a:buChar char="•"/>
            </a:pPr>
            <a:r>
              <a:rPr lang="it-IT" sz="1890" dirty="0"/>
              <a:t>Masks can be used in any location of the site.</a:t>
            </a:r>
          </a:p>
          <a:p>
            <a:pPr marL="225028" indent="-225028" algn="l">
              <a:buFont typeface="Arial" panose="020B0604020202020204" pitchFamily="34" charset="0"/>
              <a:buChar char="•"/>
            </a:pPr>
            <a:r>
              <a:rPr lang="it-IT" sz="1890" dirty="0"/>
              <a:t>Used PPE must be disposed of following site</a:t>
            </a:r>
            <a:r>
              <a:rPr lang="en-US" sz="1890" dirty="0"/>
              <a:t> waste management guidelines. Masks should be placed in the secure, closed bins provided.</a:t>
            </a:r>
          </a:p>
        </p:txBody>
      </p:sp>
      <p:pic>
        <p:nvPicPr>
          <p:cNvPr id="31" name="Picture 30"/>
          <p:cNvPicPr>
            <a:picLocks noChangeAspect="1"/>
          </p:cNvPicPr>
          <p:nvPr/>
        </p:nvPicPr>
        <p:blipFill rotWithShape="1">
          <a:blip r:embed="rId2">
            <a:extLst>
              <a:ext uri="{28A0092B-C50C-407E-A947-70E740481C1C}">
                <a14:useLocalDpi xmlns:a14="http://schemas.microsoft.com/office/drawing/2010/main" val="0"/>
              </a:ext>
            </a:extLst>
          </a:blip>
          <a:srcRect l="4495" r="6013"/>
          <a:stretch/>
        </p:blipFill>
        <p:spPr>
          <a:xfrm>
            <a:off x="5029200" y="2229745"/>
            <a:ext cx="4319502" cy="2855710"/>
          </a:xfrm>
          <a:prstGeom prst="rect">
            <a:avLst/>
          </a:prstGeom>
        </p:spPr>
      </p:pic>
      <p:pic>
        <p:nvPicPr>
          <p:cNvPr id="7" name="Picture 6"/>
          <p:cNvPicPr>
            <a:picLocks noChangeAspect="1"/>
          </p:cNvPicPr>
          <p:nvPr/>
        </p:nvPicPr>
        <p:blipFill>
          <a:blip r:embed="rId3"/>
          <a:stretch>
            <a:fillRect/>
          </a:stretch>
        </p:blipFill>
        <p:spPr>
          <a:xfrm>
            <a:off x="333966" y="125883"/>
            <a:ext cx="2200140" cy="873197"/>
          </a:xfrm>
          <a:prstGeom prst="rect">
            <a:avLst/>
          </a:prstGeom>
        </p:spPr>
      </p:pic>
      <p:sp>
        <p:nvSpPr>
          <p:cNvPr id="2" name="TextBox 1"/>
          <p:cNvSpPr txBox="1"/>
          <p:nvPr/>
        </p:nvSpPr>
        <p:spPr>
          <a:xfrm>
            <a:off x="5105400" y="535495"/>
            <a:ext cx="3962400" cy="523220"/>
          </a:xfrm>
          <a:prstGeom prst="rect">
            <a:avLst/>
          </a:prstGeom>
          <a:noFill/>
        </p:spPr>
        <p:txBody>
          <a:bodyPr wrap="square" rtlCol="0">
            <a:spAutoFit/>
          </a:bodyPr>
          <a:lstStyle/>
          <a:p>
            <a:r>
              <a:rPr lang="it-IT" b="1" dirty="0">
                <a:latin typeface="Tahoma" panose="020B0604030504040204" pitchFamily="34" charset="0"/>
                <a:ea typeface="Tahoma" panose="020B0604030504040204" pitchFamily="34" charset="0"/>
                <a:cs typeface="Tahoma" panose="020B0604030504040204" pitchFamily="34" charset="0"/>
              </a:rPr>
              <a:t>PPE Use</a:t>
            </a:r>
          </a:p>
        </p:txBody>
      </p:sp>
    </p:spTree>
    <p:extLst>
      <p:ext uri="{BB962C8B-B14F-4D97-AF65-F5344CB8AC3E}">
        <p14:creationId xmlns:p14="http://schemas.microsoft.com/office/powerpoint/2010/main" val="3315352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object 82"/>
          <p:cNvSpPr/>
          <p:nvPr/>
        </p:nvSpPr>
        <p:spPr>
          <a:xfrm>
            <a:off x="6141799" y="8320151"/>
            <a:ext cx="128146" cy="123901"/>
          </a:xfrm>
          <a:prstGeom prst="rect">
            <a:avLst/>
          </a:prstGeom>
          <a:blipFill>
            <a:blip r:embed="rId2" cstate="print"/>
            <a:stretch>
              <a:fillRect/>
            </a:stretch>
          </a:blipFill>
        </p:spPr>
        <p:txBody>
          <a:bodyPr wrap="square" lIns="0" tIns="0" rIns="0" bIns="0" rtlCol="0"/>
          <a:lstStyle/>
          <a:p>
            <a:pPr algn="l" defTabSz="720090" eaLnBrk="1" fontAlgn="auto" hangingPunct="1">
              <a:spcBef>
                <a:spcPts val="0"/>
              </a:spcBef>
              <a:spcAft>
                <a:spcPts val="0"/>
              </a:spcAft>
              <a:defRPr/>
            </a:pPr>
            <a:endParaRPr sz="1418">
              <a:solidFill>
                <a:prstClr val="black"/>
              </a:solidFill>
              <a:latin typeface="Calibri" panose="020F0502020204030204"/>
            </a:endParaRPr>
          </a:p>
        </p:txBody>
      </p:sp>
      <p:sp>
        <p:nvSpPr>
          <p:cNvPr id="91" name="TextBox 90"/>
          <p:cNvSpPr txBox="1"/>
          <p:nvPr/>
        </p:nvSpPr>
        <p:spPr>
          <a:xfrm>
            <a:off x="457200" y="1528851"/>
            <a:ext cx="9004914" cy="3558346"/>
          </a:xfrm>
          <a:prstGeom prst="rect">
            <a:avLst/>
          </a:prstGeom>
          <a:noFill/>
        </p:spPr>
        <p:txBody>
          <a:bodyPr wrap="square" rtlCol="0">
            <a:spAutoFit/>
          </a:bodyPr>
          <a:lstStyle/>
          <a:p>
            <a:pPr algn="l"/>
            <a:endParaRPr lang="it-IT" sz="1733" b="1" dirty="0">
              <a:latin typeface="Tahoma" panose="020B0604030504040204" pitchFamily="34" charset="0"/>
              <a:ea typeface="Tahoma" panose="020B0604030504040204" pitchFamily="34" charset="0"/>
              <a:cs typeface="Tahoma" panose="020B0604030504040204" pitchFamily="34" charset="0"/>
            </a:endParaRPr>
          </a:p>
          <a:p>
            <a:pPr algn="l"/>
            <a:r>
              <a:rPr lang="en-US" sz="1890" dirty="0"/>
              <a:t>In the event of an alarm:</a:t>
            </a:r>
          </a:p>
          <a:p>
            <a:pPr marL="630079" lvl="1" indent="-270034" algn="l">
              <a:buFont typeface="Arial" panose="020B0604020202020204" pitchFamily="34" charset="0"/>
              <a:buChar char="•"/>
            </a:pPr>
            <a:r>
              <a:rPr lang="en-US" sz="1890" dirty="0"/>
              <a:t>follow regular emergency evacuation plans;  </a:t>
            </a:r>
          </a:p>
          <a:p>
            <a:pPr marL="990124" lvl="2" indent="-270034" algn="l">
              <a:buFont typeface="Calibri" panose="020F0502020204030204" pitchFamily="34" charset="0"/>
              <a:buChar char="⁻"/>
            </a:pPr>
            <a:r>
              <a:rPr lang="en-US" sz="1890" dirty="0"/>
              <a:t>There must be no delay in the evacuation of the building. </a:t>
            </a:r>
          </a:p>
          <a:p>
            <a:pPr marL="990124" lvl="2" indent="-270034" algn="l">
              <a:buFont typeface="Calibri" panose="020F0502020204030204" pitchFamily="34" charset="0"/>
              <a:buChar char="⁻"/>
            </a:pPr>
            <a:r>
              <a:rPr lang="en-US" sz="1890" dirty="0"/>
              <a:t>Do not attempt to slow or control the evacuation as the risks presented by an emergency situation may take precedence over risks presented by not observing social distancing. </a:t>
            </a:r>
          </a:p>
          <a:p>
            <a:pPr marL="630079" lvl="1" indent="-270034" algn="l">
              <a:buFont typeface="Arial" panose="020B0604020202020204" pitchFamily="34" charset="0"/>
              <a:buChar char="•"/>
            </a:pPr>
            <a:r>
              <a:rPr lang="en-US" sz="1890" dirty="0"/>
              <a:t>treat the alarm as an exceptional event; and</a:t>
            </a:r>
          </a:p>
          <a:p>
            <a:pPr marL="630079" lvl="1" indent="-270034" algn="l">
              <a:buFont typeface="Arial" panose="020B0604020202020204" pitchFamily="34" charset="0"/>
              <a:buChar char="•"/>
            </a:pPr>
            <a:r>
              <a:rPr lang="en-US" sz="1890" dirty="0"/>
              <a:t>ensure the swift and safe exit of all persons to the designated assembly points. </a:t>
            </a:r>
          </a:p>
          <a:p>
            <a:pPr marL="630079" lvl="1" indent="-270034" algn="l">
              <a:buFont typeface="Arial" panose="020B0604020202020204" pitchFamily="34" charset="0"/>
              <a:buChar char="•"/>
            </a:pPr>
            <a:endParaRPr lang="en-US" sz="1890" dirty="0"/>
          </a:p>
          <a:p>
            <a:pPr algn="l"/>
            <a:r>
              <a:rPr lang="en-US" sz="1890" dirty="0"/>
              <a:t>Once at the assembly point, spread out within the area (as far as safely possible) to respect 6ft (2m) social distancing guidelines.</a:t>
            </a:r>
            <a:endParaRPr lang="en-US" sz="2520" dirty="0"/>
          </a:p>
        </p:txBody>
      </p:sp>
      <p:sp>
        <p:nvSpPr>
          <p:cNvPr id="92" name="object 11"/>
          <p:cNvSpPr>
            <a:spLocks noChangeAspect="1"/>
          </p:cNvSpPr>
          <p:nvPr/>
        </p:nvSpPr>
        <p:spPr>
          <a:xfrm>
            <a:off x="4345150" y="5181600"/>
            <a:ext cx="963910" cy="896974"/>
          </a:xfrm>
          <a:prstGeom prst="rect">
            <a:avLst/>
          </a:prstGeom>
          <a:blipFill>
            <a:blip r:embed="rId3" cstate="print"/>
            <a:stretch>
              <a:fillRect/>
            </a:stretch>
          </a:blipFill>
        </p:spPr>
        <p:txBody>
          <a:bodyPr wrap="square" lIns="0" tIns="0" rIns="0" bIns="0" rtlCol="0"/>
          <a:lstStyle/>
          <a:p>
            <a:endParaRPr sz="2205"/>
          </a:p>
        </p:txBody>
      </p:sp>
      <p:sp>
        <p:nvSpPr>
          <p:cNvPr id="2" name="TextBox 1"/>
          <p:cNvSpPr txBox="1"/>
          <p:nvPr/>
        </p:nvSpPr>
        <p:spPr>
          <a:xfrm>
            <a:off x="4827105" y="533400"/>
            <a:ext cx="4372495" cy="523220"/>
          </a:xfrm>
          <a:prstGeom prst="rect">
            <a:avLst/>
          </a:prstGeom>
          <a:noFill/>
        </p:spPr>
        <p:txBody>
          <a:bodyPr wrap="square" rtlCol="0">
            <a:spAutoFit/>
          </a:bodyPr>
          <a:lstStyle/>
          <a:p>
            <a:r>
              <a:rPr lang="it-IT" b="1">
                <a:latin typeface="Tahoma" panose="020B0604030504040204" pitchFamily="34" charset="0"/>
                <a:ea typeface="Tahoma" panose="020B0604030504040204" pitchFamily="34" charset="0"/>
                <a:cs typeface="Tahoma" panose="020B0604030504040204" pitchFamily="34" charset="0"/>
              </a:rPr>
              <a:t>Emergency Procedure</a:t>
            </a:r>
            <a:endParaRPr lang="it-IT" b="1" dirty="0">
              <a:latin typeface="Tahoma" panose="020B0604030504040204" pitchFamily="34" charset="0"/>
              <a:ea typeface="Tahoma" panose="020B0604030504040204" pitchFamily="34" charset="0"/>
              <a:cs typeface="Tahoma" panose="020B0604030504040204" pitchFamily="34" charset="0"/>
            </a:endParaRPr>
          </a:p>
        </p:txBody>
      </p:sp>
      <p:pic>
        <p:nvPicPr>
          <p:cNvPr id="8" name="Picture 7"/>
          <p:cNvPicPr>
            <a:picLocks noChangeAspect="1"/>
          </p:cNvPicPr>
          <p:nvPr/>
        </p:nvPicPr>
        <p:blipFill>
          <a:blip r:embed="rId4"/>
          <a:stretch>
            <a:fillRect/>
          </a:stretch>
        </p:blipFill>
        <p:spPr>
          <a:xfrm>
            <a:off x="550740" y="358411"/>
            <a:ext cx="2200140" cy="873197"/>
          </a:xfrm>
          <a:prstGeom prst="rect">
            <a:avLst/>
          </a:prstGeom>
        </p:spPr>
      </p:pic>
    </p:spTree>
    <p:extLst>
      <p:ext uri="{BB962C8B-B14F-4D97-AF65-F5344CB8AC3E}">
        <p14:creationId xmlns:p14="http://schemas.microsoft.com/office/powerpoint/2010/main" val="4270111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34FB7B1-03B6-4ABD-8886-848EC627400E}" type="slidenum">
              <a:rPr lang="en-US"/>
              <a:pPr/>
              <a:t>9</a:t>
            </a:fld>
            <a:endParaRPr lang="en-US" dirty="0"/>
          </a:p>
        </p:txBody>
      </p:sp>
      <p:sp>
        <p:nvSpPr>
          <p:cNvPr id="66562" name="Rectangle 2"/>
          <p:cNvSpPr>
            <a:spLocks noGrp="1" noChangeArrowheads="1"/>
          </p:cNvSpPr>
          <p:nvPr>
            <p:ph type="title"/>
          </p:nvPr>
        </p:nvSpPr>
        <p:spPr/>
        <p:txBody>
          <a:bodyPr/>
          <a:lstStyle/>
          <a:p>
            <a:pPr algn="ctr"/>
            <a:r>
              <a:rPr lang="en-US" sz="4000" b="1" dirty="0"/>
              <a:t>OVERVIEW</a:t>
            </a:r>
          </a:p>
        </p:txBody>
      </p:sp>
      <p:sp>
        <p:nvSpPr>
          <p:cNvPr id="66563" name="Rectangle 3"/>
          <p:cNvSpPr>
            <a:spLocks noGrp="1" noChangeArrowheads="1"/>
          </p:cNvSpPr>
          <p:nvPr>
            <p:ph type="body" idx="1"/>
          </p:nvPr>
        </p:nvSpPr>
        <p:spPr/>
        <p:txBody>
          <a:bodyPr/>
          <a:lstStyle/>
          <a:p>
            <a:pPr>
              <a:lnSpc>
                <a:spcPct val="75000"/>
              </a:lnSpc>
              <a:spcBef>
                <a:spcPct val="25000"/>
              </a:spcBef>
            </a:pPr>
            <a:r>
              <a:rPr lang="en-US" sz="3200" dirty="0"/>
              <a:t>Ensure all operations are conducted with least amount of risk to Workplace Health and Safety.</a:t>
            </a:r>
          </a:p>
          <a:p>
            <a:pPr>
              <a:lnSpc>
                <a:spcPct val="75000"/>
              </a:lnSpc>
              <a:spcBef>
                <a:spcPct val="25000"/>
              </a:spcBef>
            </a:pPr>
            <a:r>
              <a:rPr lang="en-US" sz="3200" dirty="0"/>
              <a:t>Contractor must ensure that all Contractor personnel understand and are trained in all applicable health and safety rules and regulations and adhere to them at all times.</a:t>
            </a:r>
          </a:p>
          <a:p>
            <a:pPr>
              <a:lnSpc>
                <a:spcPct val="75000"/>
              </a:lnSpc>
              <a:spcBef>
                <a:spcPct val="25000"/>
              </a:spcBef>
            </a:pPr>
            <a:r>
              <a:rPr lang="en-US" sz="3200" dirty="0"/>
              <a:t>Amazon may audit the work at any time.</a:t>
            </a:r>
          </a:p>
          <a:p>
            <a:pPr lvl="1">
              <a:lnSpc>
                <a:spcPct val="75000"/>
              </a:lnSpc>
              <a:spcBef>
                <a:spcPct val="25000"/>
              </a:spcBef>
            </a:pPr>
            <a:r>
              <a:rPr lang="en-US" sz="2400" dirty="0"/>
              <a:t>Violation of Amazon policies may result in dismissal of contractor personnel from the Amazon site.</a:t>
            </a:r>
          </a:p>
          <a:p>
            <a:pPr lvl="1">
              <a:lnSpc>
                <a:spcPct val="75000"/>
              </a:lnSpc>
              <a:spcBef>
                <a:spcPct val="25000"/>
              </a:spcBef>
            </a:pPr>
            <a:r>
              <a:rPr lang="en-US" sz="2400" dirty="0"/>
              <a:t>Repeated violations will result in dismissal of the contractor.</a:t>
            </a:r>
          </a:p>
          <a:p>
            <a:pPr lvl="1">
              <a:lnSpc>
                <a:spcPct val="75000"/>
              </a:lnSpc>
              <a:spcBef>
                <a:spcPct val="25000"/>
              </a:spcBef>
            </a:pPr>
            <a:r>
              <a:rPr lang="en-US" sz="2400" dirty="0"/>
              <a:t>Contractor is solely responsible for safety and regulatory compliance in its work.</a:t>
            </a:r>
          </a:p>
        </p:txBody>
      </p:sp>
    </p:spTree>
  </p:cSld>
  <p:clrMapOvr>
    <a:masterClrMapping/>
  </p:clrMapOvr>
</p:sld>
</file>

<file path=ppt/theme/theme1.xml><?xml version="1.0" encoding="utf-8"?>
<a:theme xmlns:a="http://schemas.openxmlformats.org/drawingml/2006/main" name="WWOpsRoadmap_Onetto_012207">
  <a:themeElements>
    <a:clrScheme name="WWOpsRoadmap_Onetto_012207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WWOpsRoadmap_Onetto_012207">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WWOpsRoadmap_Onetto_01220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WWOpsRoadmap_Onetto_012207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WWOpsRoadmap_Onetto_012207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WWOpsRoadmap_Onetto_012207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WWOpsRoadmap_Onetto_012207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WWOpsRoadmap_Onetto_012207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WWOpsRoadmap_Onetto_012207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6644C3D275D841813AD3DC14B7E11D" ma:contentTypeVersion="9" ma:contentTypeDescription="Create a new document." ma:contentTypeScope="" ma:versionID="994baa155e4d68e2de9de3f365b7128a">
  <xsd:schema xmlns:xsd="http://www.w3.org/2001/XMLSchema" xmlns:xs="http://www.w3.org/2001/XMLSchema" xmlns:p="http://schemas.microsoft.com/office/2006/metadata/properties" xmlns:ns3="2c63dd6d-7c01-4706-bf7e-02a80e76bf1c" targetNamespace="http://schemas.microsoft.com/office/2006/metadata/properties" ma:root="true" ma:fieldsID="2aca5171cca836e48eead5729995c778" ns3:_="">
    <xsd:import namespace="2c63dd6d-7c01-4706-bf7e-02a80e76bf1c"/>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AutoKeyPoints" minOccurs="0"/>
                <xsd:element ref="ns3:MediaServiceKeyPoints" minOccurs="0"/>
                <xsd:element ref="ns3:MediaServiceGenerationTime" minOccurs="0"/>
                <xsd:element ref="ns3:MediaServiceEventHashCod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63dd6d-7c01-4706-bf7e-02a80e76bf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B906A4C-722E-4525-855E-C503032E10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63dd6d-7c01-4706-bf7e-02a80e76bf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30A0718-F662-499A-8FDB-67EFEAB9D732}">
  <ds:schemaRefs>
    <ds:schemaRef ds:uri="2c63dd6d-7c01-4706-bf7e-02a80e76bf1c"/>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5DCA7565-E14F-47FE-AFFF-186866788BC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20234</TotalTime>
  <Words>2753</Words>
  <Application>Microsoft Office PowerPoint</Application>
  <PresentationFormat>Custom</PresentationFormat>
  <Paragraphs>215</Paragraphs>
  <Slides>30</Slides>
  <Notes>2</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8" baseType="lpstr">
      <vt:lpstr>Amazon Ember Display Heavy</vt:lpstr>
      <vt:lpstr>Arial</vt:lpstr>
      <vt:lpstr>Calibri</vt:lpstr>
      <vt:lpstr>Cambria</vt:lpstr>
      <vt:lpstr>Tahoma</vt:lpstr>
      <vt:lpstr>Times New Roman</vt:lpstr>
      <vt:lpstr>WWOpsRoadmap_Onetto_012207</vt:lpstr>
      <vt:lpstr>Microsoft Drawing</vt:lpstr>
      <vt:lpstr>Contractor Orientation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OVERVIEW</vt:lpstr>
      <vt:lpstr>HOT WORK  AND HAZARDOUS CHEMICALS</vt:lpstr>
      <vt:lpstr>GENERAL SAFETY RULES FOR AR OPERATIONS</vt:lpstr>
      <vt:lpstr>AR Floor Access for Untrained visitors or contractors</vt:lpstr>
      <vt:lpstr>AR Floor Access for Amazon Robotics Deployment Engineers or Construction Contractors</vt:lpstr>
      <vt:lpstr>SECURITY</vt:lpstr>
      <vt:lpstr>SECURITY (con’t)</vt:lpstr>
      <vt:lpstr>PROHIBITED ITEMS</vt:lpstr>
      <vt:lpstr>TRAFFIC SAFETY &amp; PARKING</vt:lpstr>
      <vt:lpstr>TRAFFIC SAFETY &amp; PARKING (con’t)</vt:lpstr>
      <vt:lpstr>TOOLS &amp; EQUIPMENT</vt:lpstr>
      <vt:lpstr>USE OF FACILITIES</vt:lpstr>
      <vt:lpstr>SMOKING</vt:lpstr>
      <vt:lpstr>Job Hazard Analysis &amp; PERSONAL PROTECTIVE EQUIPMENT</vt:lpstr>
      <vt:lpstr>HOUSEKEEPING</vt:lpstr>
      <vt:lpstr>HOUSEKEEPING (con’t)</vt:lpstr>
      <vt:lpstr>EMERGENCY PROCEDURES / EQUIPMENT</vt:lpstr>
      <vt:lpstr>ENTRANCES &amp; EXITS</vt:lpstr>
      <vt:lpstr>FIRST AID &amp; MEDICAL SERVICES</vt:lpstr>
      <vt:lpstr>TOP EIGHT RULES</vt:lpstr>
      <vt:lpstr>INCIDENT REPORTING &amp; INVESTIGATION</vt:lpstr>
      <vt:lpstr>PowerPoint Presentation</vt:lpstr>
    </vt:vector>
  </TitlesOfParts>
  <Company>Amazon.com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Fries, Anthony</cp:lastModifiedBy>
  <cp:revision>103</cp:revision>
  <cp:lastPrinted>2000-12-12T17:46:44Z</cp:lastPrinted>
  <dcterms:created xsi:type="dcterms:W3CDTF">2007-01-22T15:42:53Z</dcterms:created>
  <dcterms:modified xsi:type="dcterms:W3CDTF">2022-08-25T18:44:28Z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0x010100986644C3D275D841813AD3DC14B7E11D</vt:lpwstr>
  </property>
</Properties>
</file>